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4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17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20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4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8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8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2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4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7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7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94950" cy="169886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第十一課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我要租房子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Omitting Nouns at 2nd Mention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subject predictable from contexts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∅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請進！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∅ 要買什麼？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請問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∅ 外帶還是內用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?(L4)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今天晚上∅要一起吃晚飯嗎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(L3)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∅聽說臺灣有很多小吃。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(L5)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6921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Omitting Nouns at 2nd Mention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subject previously mentioned</a:t>
            </a:r>
          </a:p>
          <a:p>
            <a:pPr marL="342900" lvl="1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我姓王，∅ 叫開文。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(L1)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zh-TW" altLang="en-US" sz="320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zh-TW" altLang="en-US" sz="320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我常打籃球，∅也常踢足球。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(L3)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Object previously mentioned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昨天朋友給我一個芒果，我不想吃∅。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8914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 to Do Something with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我來學中文。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他來打籃球。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我和朋友來逛夜市。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7462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Come to Do Something with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我明天有事不來上課。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她不跟我來看電影。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我很忙，不來幫你裝有線電視了。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Come to Do Something with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他不來吃晚飯嗎？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你們常來游泳嗎？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你要來參觀故宮博物院嗎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36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Come to Do Something with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我星期四來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去上書法課。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我妹妹不想來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去吃牛肉麵。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32535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Sooner Than Expected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學校很近。走路十分鐘就到了。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那個地方不遠。很快就到了。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他等一下就來。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5346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Existential Subject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有人住這裡。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有兩個學生來找你。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早上有一個小姐打電話給你。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昨天有一個先生來裝有線電視。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有一個人在外面唱歌。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6302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Existential Subject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有人在裡面看書嗎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有沒有人想去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唱歌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有沒有人要跟我一起去花蓮玩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有沒有人不喜歡吃日本麵？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61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Existential Subject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：地上有一支手機。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：是誰的？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：有一支手機在地上。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：地上？為什麼在地上？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02040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365</Words>
  <Application>Microsoft Office PowerPoint</Application>
  <PresentationFormat>如螢幕大小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3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To Come to Do Something with 來 lái</vt:lpstr>
      <vt:lpstr>I. To Come to Do Something with 來 lái</vt:lpstr>
      <vt:lpstr>I. To Come to Do Something with 來 lái</vt:lpstr>
      <vt:lpstr>I. To Come to Do Something with 來 lái</vt:lpstr>
      <vt:lpstr>II. Sooner Than Expected with 就 jiù</vt:lpstr>
      <vt:lpstr>III. Existential Subject with 有 yǒu</vt:lpstr>
      <vt:lpstr>III. Existential Subject with 有 yǒu</vt:lpstr>
      <vt:lpstr>III. Existential Subject with 有 yǒu</vt:lpstr>
      <vt:lpstr>V. Omitting Nouns at 2nd Mention</vt:lpstr>
      <vt:lpstr>V. Omitting Nouns at 2nd Mention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14</cp:revision>
  <dcterms:created xsi:type="dcterms:W3CDTF">2006-08-16T00:00:00Z</dcterms:created>
  <dcterms:modified xsi:type="dcterms:W3CDTF">2017-12-05T08:11:44Z</dcterms:modified>
</cp:coreProperties>
</file>