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61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609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620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45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738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588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992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11/24/2017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912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11/24/2017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320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11/24/2017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115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02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017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11/24/2017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709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041400" y="4965700"/>
            <a:ext cx="342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1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2308324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第十五課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我很不舒服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Don’t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Feel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Well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一點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yìdiǎn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bit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他喝了一點咖啡。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這一點錢太少了。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她要吃一點麵線。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9899876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一點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yìdiǎn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bit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514350" indent="-514350">
              <a:buFont typeface="+mj-lt"/>
              <a:buAutoNum type="arabicPeriod"/>
            </a:pP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一點＋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NP: Before a noun as its modifier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她在超市買了一點東西。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我只喝了一點烏龍茶。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昨天下了一點雨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58212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一點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yìdiǎn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bit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Vs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＋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一點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 After a state verb as its modifier, it indicates comparison, as in “a little more/less…”</a:t>
            </a: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他比我年輕一點。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請你早一點來</a:t>
            </a: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!</a:t>
            </a: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明天我會晚一點回家。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6499988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一點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yìdiǎn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bit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有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）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點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＋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Vs: Before a state verb but preceded by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有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as a modifier of the adjective, it doesn’t indicate comparison.</a:t>
            </a: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牛肉麵有一點辣。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這裡，冬天有一點冷。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這支手機有一點貴。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(4)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他有（一）點想睡。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5733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Comparing Actions with a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得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Complement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哥哥吃牛肉麵吃得比弟弟多。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這種手機賣得比那種好。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8171148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Comparing Actions with a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得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Complement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Comparative + Action +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+ State</a:t>
            </a: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他比我做得快。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我比他走得快。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弟弟比哥哥念得好。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83865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Comparing Actions with a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得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Complement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Action +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+ Comparative +State (verb repeated)</a:t>
            </a: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他做飯做得比我快。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我走路走得比他快。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弟弟念書念得比哥哥好。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88972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Comparing Actions with a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得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Complement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他做飯不比我做得快。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走路，我不比他走得快。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弟弟念書念得不比哥哥好。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63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1672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Comparing Actions with a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得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Complement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你做飯做得比媽媽好嗎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他是不是走路走得比你快？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弟弟打網球打得比哥哥好嗎？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63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8499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Complements of Degree in Comparison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Structures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他的房間比我的大一點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捷運站比公車站遠得多。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我覺得晚上比早上舒服多了。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71425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Non-committal Stance with Question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我沒有多少錢。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她沒有幾個朋友。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你的感冒沒有什麼關係。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我沒去哪裡。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他不打算買什麼。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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我昨天沒跟誰去看電影。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094746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Complements of Degree in Comparison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Structures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哥哥是不是比弟弟高一點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房租可以便宜一點嗎？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春天去旅行是不是比夏天舒服得多</a:t>
            </a: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高鐵票比火車票貴多了嗎？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9047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Separable Verbs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514350" indent="-514350">
              <a:buFont typeface="+mj-lt"/>
              <a:buAutoNum type="arabicPeriod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inserted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The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Verbal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here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他回了家以後，就開始工作。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我昨天下了課就跟朋友去看電影。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95885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Separable Verbs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Object inserted. Object refers to the recipient of an action.</a:t>
            </a: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我想見你一面。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他照了你一張相。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68214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Separable Verbs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altLang="zh-TW" sz="320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Time-Duration </a:t>
            </a:r>
            <a:r>
              <a:rPr lang="en-US" altLang="zh-TW" sz="320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inserted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我們每天上八個鐘頭的班。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你們新年的時候，放幾天的假？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他唱了三小時的歌，有一點累。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0322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Dispose of Something with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bǎ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我把牛肉麵吃了。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他把我的湯喝了。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房東把房子賣了。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7755465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Dispose of Something with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bǎ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我沒把豬腳麵線吃了。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別把我的藥吃了。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他沒把書賣了。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3814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Dispose of Something with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bǎ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你把功課寫了沒有？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你是不是把機車賣了？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你是不是把他的早飯吃了？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63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1615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Dispose of Something with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bǎ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mentioned above, the object of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把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must be definite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我想把手機賣了。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我想把那支手機賣了。</a:t>
            </a:r>
            <a:endParaRPr lang="en-US" altLang="zh-TW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en-US" altLang="zh-TW" sz="3200" dirty="0" smtClean="0"/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*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我想把一支手機賣了。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849169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了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就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do…right after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doing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我放了假就去旅行。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他吃了藥就睡覺。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爸爸回了家就喝了兩杯烏龍茶。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1812606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了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就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jiù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do…right after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doing…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他到了臺北，就去臺北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101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看看。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妹妹喝了一碗熱湯，就不覺得冷了。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姐姐吃了臭豆腐，肚子就不舒服。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2087456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了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就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jiù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do…right after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doing…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CN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們見</a:t>
            </a:r>
            <a:r>
              <a:rPr lang="zh-CN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了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面</a:t>
            </a:r>
            <a:r>
              <a:rPr lang="zh-CN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，就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去</a:t>
            </a:r>
            <a:r>
              <a:rPr lang="zh-CN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喝咖啡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嗎</a:t>
            </a:r>
            <a:r>
              <a:rPr lang="zh-CN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你弟弟是不是下了課，就去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KTV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唱歌</a:t>
            </a: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他是不是去紐約玩了兩個星期，就不想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回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來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了？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63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9051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</TotalTime>
  <Words>1007</Words>
  <Application>Microsoft Office PowerPoint</Application>
  <PresentationFormat>如螢幕大小 (4:3)</PresentationFormat>
  <Paragraphs>126</Paragraphs>
  <Slides>23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11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23</vt:i4>
      </vt:variant>
    </vt:vector>
  </HeadingPairs>
  <TitlesOfParts>
    <vt:vector size="35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Comic Sans MS</vt:lpstr>
      <vt:lpstr>Segoe UI Semibold</vt:lpstr>
      <vt:lpstr>Times New Roman</vt:lpstr>
      <vt:lpstr>Wingdings</vt:lpstr>
      <vt:lpstr>Office 佈景主題</vt:lpstr>
      <vt:lpstr>PowerPoint 簡報</vt:lpstr>
      <vt:lpstr>I. Non-committal Stance with Question      Words</vt:lpstr>
      <vt:lpstr>II. To Dispose of Something with 把 bǎ</vt:lpstr>
      <vt:lpstr>II. To Dispose of Something with 把 bǎ</vt:lpstr>
      <vt:lpstr>II. To Dispose of Something with 把 bǎ</vt:lpstr>
      <vt:lpstr>II. To Dispose of Something with 把 bǎ</vt:lpstr>
      <vt:lpstr>III. V 了 le… 就 jiù… do…right after           doing…</vt:lpstr>
      <vt:lpstr>III. V 了 le… 就 jiù… do…right after           doing…</vt:lpstr>
      <vt:lpstr>III. V 了 le… 就 jiù… do…right after           doing…</vt:lpstr>
      <vt:lpstr>IV. 一點 yìdiǎn  a bit</vt:lpstr>
      <vt:lpstr>IV. 一點 yìdiǎn  a bit</vt:lpstr>
      <vt:lpstr>IV. 一點 yìdiǎn  a bit</vt:lpstr>
      <vt:lpstr>IV. 一點 yìdiǎn  a bit</vt:lpstr>
      <vt:lpstr>V. Comparing Actions with a 得 de   　 Complement</vt:lpstr>
      <vt:lpstr>V. Comparing Actions with a 得 de        Complement</vt:lpstr>
      <vt:lpstr>V. Comparing Actions with a 得 de        Complement</vt:lpstr>
      <vt:lpstr>V. Comparing Actions with a 得de        Complement</vt:lpstr>
      <vt:lpstr>V. Comparing Actions with a 得de        Complement</vt:lpstr>
      <vt:lpstr>VI. Complements of Degree in Comparison          Structures</vt:lpstr>
      <vt:lpstr>VI. Complements of Degree in Comparison          Structures</vt:lpstr>
      <vt:lpstr>VII. Separable Verbs</vt:lpstr>
      <vt:lpstr>VII. Separable Verbs</vt:lpstr>
      <vt:lpstr>VII. Separable Verbs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Windows 使用者</cp:lastModifiedBy>
  <cp:revision>18</cp:revision>
  <dcterms:created xsi:type="dcterms:W3CDTF">2006-08-16T00:00:00Z</dcterms:created>
  <dcterms:modified xsi:type="dcterms:W3CDTF">2017-11-24T04:30:00Z</dcterms:modified>
</cp:coreProperties>
</file>