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73" r:id="rId11"/>
    <p:sldId id="274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73" autoAdjust="0"/>
    <p:restoredTop sz="94660"/>
  </p:normalViewPr>
  <p:slideViewPr>
    <p:cSldViewPr>
      <p:cViewPr varScale="1">
        <p:scale>
          <a:sx n="77" d="100"/>
          <a:sy n="77" d="100"/>
        </p:scale>
        <p:origin x="1349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02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484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81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3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73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288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3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980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31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45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949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3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231654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第一課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歡迎你來臺灣！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Welcome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Taiwan!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Asking Questions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TW" altLang="en-US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000" b="1" dirty="0" smtClean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嗎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Usage: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你好嗎？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How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you?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你要喝茶嗎？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you want to drink tea?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8697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Asking Questions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TW" altLang="en-US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000" b="1" dirty="0" smtClean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嗎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你們要不要喝烏龍茶？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Wūlóng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you want to drink Oolong tea?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9343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Answering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Affirmative Answers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他是不是臺灣人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？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／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是臺灣人嗎？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/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ma?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Is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he Taiwanese?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B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是，他是臺灣人。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            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Yes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he is Taiwanese.</a:t>
            </a: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574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Answering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Affirmative Answers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你喜不喜歡臺灣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？／你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喜歡臺灣嗎？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xǐ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xǐ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huān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?/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ma?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Do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you like Taiwan?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喜歡，我喜歡臺灣。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          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Yes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I like Taiwan.</a:t>
            </a: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868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Answering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Affirmative Answers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王先生是不是日本人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？／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王先生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是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日本人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嗎？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Wáng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Rìběn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?/  </a:t>
            </a: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Wáng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Rìběn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ma?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Is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Mr. Wang Japanese 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是，王先生是日本人。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Wáng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Rìběn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        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Yes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Mr. Wang is Japanese.</a:t>
            </a: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0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Answering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Affirmative Answers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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他喝不喝烏龍茶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？／他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喝烏龍茶嗎？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Wūlóng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?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/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Wūlóng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ma?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Does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he drink Oolong tea?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喝，他喝烏龍茶。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，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Wūlóng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。       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Yes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he drinks Oolong tea.</a:t>
            </a: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66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Answering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Affirmative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Answers(short answers)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你是王先生嗎？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Wáng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Xiānshēng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ma?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Are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you Mr. Wang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他來不來臺灣？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Will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he come to Taiwan?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4294967295"/>
          </p:nvPr>
        </p:nvSpPr>
        <p:spPr>
          <a:xfrm>
            <a:off x="6934200" y="1825625"/>
            <a:ext cx="2209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是。</a:t>
            </a:r>
          </a:p>
          <a:p>
            <a:pPr marL="0" indent="0">
              <a:buNone/>
            </a:pP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來。</a:t>
            </a:r>
          </a:p>
          <a:p>
            <a:pPr marL="0" indent="0">
              <a:buNone/>
            </a:pP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Yes.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8635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Answering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Affirmative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Answers</a:t>
            </a:r>
            <a:r>
              <a:rPr lang="zh-TW" altLang="en-US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(short answers)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53149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他喜歡不喜歡喝茶？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Does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like tea?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930189" y="1825625"/>
            <a:ext cx="2209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喜歡。</a:t>
            </a:r>
          </a:p>
          <a:p>
            <a:pPr marL="0" indent="0">
              <a:buNone/>
            </a:pP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Yes.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0958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Answering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en-US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Replies with </a:t>
            </a:r>
            <a:r>
              <a:rPr lang="zh-TW" altLang="en-US" sz="3000" b="1" dirty="0" smtClean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 err="1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他是不是李先生？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he Mr. Li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不是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，他不是李先生。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Bú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Lǐ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he is not Mr. Li.</a:t>
            </a: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0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Answering Questions in Chinese</a:t>
            </a: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en-US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Replies with </a:t>
            </a:r>
            <a:r>
              <a:rPr lang="zh-TW" altLang="en-US" sz="3000" b="1" dirty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 err="1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王先生喝茶嗎？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Wáng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chá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ma? 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Does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Mr. Wang drink tea?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，他不喝。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he doesn’t drink tea.</a:t>
            </a: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68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Asking Questions with</a:t>
            </a:r>
            <a:r>
              <a:rPr lang="en-US" altLang="zh-TW" sz="3000" b="1" i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A-not-A 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王先生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要不要喝咖啡？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Wáng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Mr. Wang, do you want to have some coffee?</a:t>
            </a:r>
          </a:p>
          <a:p>
            <a:pPr marL="0" indent="0">
              <a:buNone/>
            </a:pPr>
            <a:r>
              <a:rPr lang="zh-TW" altLang="en-US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這是不是烏龍茶？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Zhè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Wūlóng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chá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  <a:endParaRPr lang="zh-TW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this Oolong tea?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3162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Answering Questions in Chinese</a:t>
            </a: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en-US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Replies with </a:t>
            </a:r>
            <a:r>
              <a:rPr lang="zh-TW" altLang="en-US" sz="3000" b="1" dirty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 err="1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李小姐是不是臺灣人？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Xiǎojiě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Miss Li Taiwanese?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不是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，李小姐不是臺灣人。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Xiǎojiě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Miss Li is not Taiwanese.</a:t>
            </a: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66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Answering Questions in Chinese</a:t>
            </a:r>
            <a:r>
              <a:rPr lang="en-US" altLang="zh-TW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en-US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Replies with </a:t>
            </a:r>
            <a:r>
              <a:rPr lang="zh-TW" altLang="en-US" sz="3200" b="1" dirty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(short </a:t>
            </a:r>
            <a:r>
              <a:rPr lang="en-US" altLang="zh-TW" sz="32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answers)</a:t>
            </a:r>
            <a:endParaRPr lang="zh-TW" altLang="en-US" sz="32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zh-TW" altLang="en-US" sz="35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要不要喝咖啡？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kāfēi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Does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he want to drink coffee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你喜歡不喜歡喝烏龍茶？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Wūlóng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Do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like to drink Oolong tea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4294967295"/>
          </p:nvPr>
        </p:nvSpPr>
        <p:spPr>
          <a:xfrm>
            <a:off x="7239000" y="1897063"/>
            <a:ext cx="1905000" cy="4351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不要。</a:t>
            </a:r>
          </a:p>
          <a:p>
            <a:pPr marL="0" indent="0">
              <a:buNone/>
            </a:pP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No.</a:t>
            </a: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不喜歡。</a:t>
            </a:r>
          </a:p>
          <a:p>
            <a:pPr marL="0" indent="0">
              <a:buNone/>
            </a:pPr>
            <a:r>
              <a:rPr lang="en-US" altLang="zh-TW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xǐhuān</a:t>
            </a:r>
            <a:r>
              <a:rPr lang="en-US" altLang="zh-TW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No.</a:t>
            </a: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4598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Answering Questions in Chinese</a:t>
            </a:r>
            <a:r>
              <a:rPr lang="en-US" altLang="zh-TW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en-US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Replies with </a:t>
            </a:r>
            <a:r>
              <a:rPr lang="zh-TW" altLang="en-US" sz="3200" b="1" dirty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(short answers)</a:t>
            </a:r>
            <a:endParaRPr lang="zh-TW" altLang="en-US" sz="32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陳小姐是不是美國人？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Chén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Xiǎojiě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Měiguó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Miss Chen American?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4294967295"/>
          </p:nvPr>
        </p:nvSpPr>
        <p:spPr>
          <a:xfrm>
            <a:off x="7319963" y="1825625"/>
            <a:ext cx="182403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不是。</a:t>
            </a:r>
          </a:p>
          <a:p>
            <a:pPr marL="0" indent="0">
              <a:buNone/>
            </a:pP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No.</a:t>
            </a: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5341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457200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很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hěn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Function: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我很好。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I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am fine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他很喜歡臺灣。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likes Taiwan.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51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457200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很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hěn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臺灣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人很喜歡喝烏龍茶。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Táiwān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Wūlóng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Taiwanese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people like to drink Oolong tea.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29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457200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很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hěn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Structures: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烏龍茶很好喝。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Wūlóng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Oolong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tea tastes good.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他很喜歡日本人。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Rìběn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likes Japanese people.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74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457200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很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hěn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我們很好。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We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fine.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2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Contrastive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我要喝茶，你呢？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ne?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I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want to drink tea, and you?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他不喝咖啡，陳小姐呢？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Xiǎojiě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ne?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does not drink coffee.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What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about Miss Chen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49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Contrastive Questions with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呢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王先生是日本人，李先生呢？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17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Wáng</a:t>
            </a:r>
            <a:r>
              <a:rPr lang="en-US" altLang="zh-TW" sz="317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17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Xiānshēng</a:t>
            </a:r>
            <a:r>
              <a:rPr lang="en-US" altLang="zh-TW" sz="317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17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17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17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Rìběn</a:t>
            </a:r>
            <a:r>
              <a:rPr lang="en-US" altLang="zh-TW" sz="317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17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17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endParaRPr lang="en-US" altLang="zh-TW" sz="317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17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17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17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Lǐ</a:t>
            </a:r>
            <a:r>
              <a:rPr lang="en-US" altLang="zh-TW" sz="317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17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Xiānshēng</a:t>
            </a:r>
            <a:r>
              <a:rPr lang="en-US" altLang="zh-TW" sz="317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ne?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Mr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Wang is Japanese. What about Mr. Li?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05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Contrastive Questions with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呢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35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1.</a:t>
            </a: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Same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predicate, different subjects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S1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V O, S2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呢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ne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(1)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他是美國人，你呢？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ne? 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He’s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American. And you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(</a:t>
            </a:r>
            <a:r>
              <a:rPr lang="en-US" altLang="zh-TW" sz="3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喜歡我們，你呢？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ne? 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He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likes us. How about you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en-US" altLang="zh-TW" sz="35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51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Asking Questions with</a:t>
            </a:r>
            <a:r>
              <a:rPr lang="en-US" altLang="zh-TW" sz="3000" b="1" i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A-not-A 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臺灣人喜歡不喜歡喝茶？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Táiwān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Taiwanese people like to drink tea?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6999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Contrastive Questions with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呢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2.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Same subject, different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predicates</a:t>
            </a:r>
          </a:p>
          <a:p>
            <a:pPr marL="0" indent="0">
              <a:buNone/>
            </a:pPr>
            <a:r>
              <a:rPr lang="pt-B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S </a:t>
            </a:r>
            <a:r>
              <a:rPr lang="pt-BR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V O1, O2 </a:t>
            </a:r>
            <a:r>
              <a:rPr lang="zh-TW" altLang="pt-BR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呢</a:t>
            </a:r>
            <a:r>
              <a:rPr lang="pt-BR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ne?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你喜歡喝茶，咖啡呢？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ne?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like to drink tea. How about coffee?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他不喝咖啡，茶呢？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ne?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doesn’t drink coffee. How about tea?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02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Asking Questions with</a:t>
            </a:r>
            <a:r>
              <a:rPr lang="en-US" altLang="zh-TW" sz="3000" b="1" i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A-not-A 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喝咖啡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                 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He’ll have coffee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zh-TW" alt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4210050" cy="4351338"/>
          </a:xfrm>
        </p:spPr>
        <p:txBody>
          <a:bodyPr/>
          <a:lstStyle/>
          <a:p>
            <a:endParaRPr lang="en-US" altLang="zh-TW" dirty="0" smtClean="0"/>
          </a:p>
          <a:p>
            <a:endParaRPr lang="en-US" altLang="zh-TW" dirty="0"/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喝不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喝咖啡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Does he want to drink coffee?</a:t>
            </a: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5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Asking Questions with</a:t>
            </a:r>
            <a:r>
              <a:rPr lang="en-US" altLang="zh-TW" sz="3000" b="1" i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A-not-A 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是日本人。　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Rìběn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　　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You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Japanese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來臺灣。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came to Taiwan.</a:t>
            </a:r>
            <a:r>
              <a:rPr lang="en-US" altLang="zh-TW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</a:p>
          <a:p>
            <a:pPr marL="0" indent="0">
              <a:buNone/>
            </a:pPr>
            <a:endParaRPr lang="en-US" altLang="zh-TW" sz="3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4210050" cy="4351338"/>
          </a:xfrm>
        </p:spPr>
        <p:txBody>
          <a:bodyPr>
            <a:normAutofit lnSpcReduction="10000"/>
          </a:bodyPr>
          <a:lstStyle/>
          <a:p>
            <a:endParaRPr lang="en-US" altLang="zh-TW" dirty="0" smtClean="0"/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是不是日本人？</a:t>
            </a:r>
          </a:p>
          <a:p>
            <a:pPr marL="0" indent="0">
              <a:buNone/>
            </a:pP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Rìběn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you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Japanese?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來不來臺灣？</a:t>
            </a:r>
          </a:p>
          <a:p>
            <a:pPr marL="0" indent="0">
              <a:buNone/>
            </a:pP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he coming to Taiwan?</a:t>
            </a: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10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Asking Questions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TW" altLang="en-US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000" b="1" dirty="0" smtClean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嗎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好嗎？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you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來接我們嗎？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Are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here to pick us up?</a:t>
            </a:r>
          </a:p>
          <a:p>
            <a:pPr marL="0" indent="0">
              <a:buNone/>
            </a:pP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58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Asking Questions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TW" altLang="en-US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000" b="1" dirty="0" smtClean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嗎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他是日本人嗎？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Rìběn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he Japanese?</a:t>
            </a:r>
          </a:p>
          <a:p>
            <a:pPr marL="0" indent="0">
              <a:buNone/>
            </a:pP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64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Asking Questions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TW" altLang="en-US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000" b="1" dirty="0" smtClean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嗎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zh-TW" altLang="en-US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不姓陳嗎？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xìng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Isn’t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he surnamed Chen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70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Asking Questions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TW" altLang="en-US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000" b="1" dirty="0" smtClean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嗎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你不是臺灣人嗎？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Aren’t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you Taiwanese?</a:t>
            </a:r>
          </a:p>
          <a:p>
            <a:pPr marL="0" indent="0">
              <a:buNone/>
            </a:pPr>
            <a:r>
              <a:rPr lang="zh-TW" altLang="en-US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不喝咖啡嗎？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Doesn’t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he drink coffee?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5775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文法簡報範本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C00000"/>
          </a:solidFill>
        </a:ln>
      </a:spPr>
      <a:bodyPr rtlCol="0" anchor="ctr"/>
      <a:lstStyle>
        <a:defPPr algn="ctr">
          <a:defRPr sz="2400" dirty="0" smtClean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佈景主題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 佈景主題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1273</Words>
  <Application>Microsoft Office PowerPoint</Application>
  <PresentationFormat>如螢幕大小 (4:3)</PresentationFormat>
  <Paragraphs>258</Paragraphs>
  <Slides>30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30</vt:i4>
      </vt:variant>
    </vt:vector>
  </HeadingPairs>
  <TitlesOfParts>
    <vt:vector size="42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文法簡報範本</vt:lpstr>
      <vt:lpstr>PowerPoint 簡報</vt:lpstr>
      <vt:lpstr>I. Ways to Ask Questions in Chinese 　A. Asking Questions with A-not-A </vt:lpstr>
      <vt:lpstr>I. Ways to Ask Questions in Chinese 　A. Asking Questions with A-not-A </vt:lpstr>
      <vt:lpstr>I. Ways to Ask Questions in Chinese 　A. Asking Questions with A-not-A </vt:lpstr>
      <vt:lpstr>I. Ways to Ask Questions in Chinese 　A. Asking Questions with A-not-A </vt:lpstr>
      <vt:lpstr>I. Ways to Ask Questions in Chinese 　B. Asking Questions with 嗎 ma</vt:lpstr>
      <vt:lpstr>I. Ways to Ask Questions in Chinese 　B. Asking Questions with 嗎 ma</vt:lpstr>
      <vt:lpstr>I. Ways to Ask Questions in Chinese 　B. Asking Questions with 嗎 ma</vt:lpstr>
      <vt:lpstr>I. Ways to Ask Questions in Chinese 　B. Asking Questions with 嗎 ma</vt:lpstr>
      <vt:lpstr>I. Ways to Ask Questions in Chinese 　B. Asking Questions with 嗎 ma</vt:lpstr>
      <vt:lpstr>I. Ways to Ask Questions in Chinese 　B. Asking Questions with 嗎 ma</vt:lpstr>
      <vt:lpstr>II. Answering Questions in Chinese      A. Affirmative Answers</vt:lpstr>
      <vt:lpstr>II. Answering Questions in Chinese      A. Affirmative Answers</vt:lpstr>
      <vt:lpstr>II. Answering Questions in Chinese      A. Affirmative Answers</vt:lpstr>
      <vt:lpstr>II. Answering Questions in Chinese      A. Affirmative Answers</vt:lpstr>
      <vt:lpstr>II. Answering Questions in Chinese      A. Affirmative Answers(short answers)</vt:lpstr>
      <vt:lpstr>II. Answering Questions in Chinese      A. Affirmative Answers (short answers)</vt:lpstr>
      <vt:lpstr>II. Answering Questions in Chinese      B. Negative Replies with 不 bù</vt:lpstr>
      <vt:lpstr>II. Answering Questions in Chinese      B. Negative Replies with 不 bù</vt:lpstr>
      <vt:lpstr>II. Answering Questions in Chinese      B. Negative Replies with 不 bù</vt:lpstr>
      <vt:lpstr>II. Answering Questions in Chinese      B. Negative Replies with 不 bù (short answers)</vt:lpstr>
      <vt:lpstr>II. Answering Questions in Chinese      B. Negative Replies with 不 bù (short answers)</vt:lpstr>
      <vt:lpstr>III. Modification Marker 很 hěn</vt:lpstr>
      <vt:lpstr>III. Modification Marker 很 hěn</vt:lpstr>
      <vt:lpstr>III. Modification Marker 很 hěn</vt:lpstr>
      <vt:lpstr>III. Modification Marker 很 hěn</vt:lpstr>
      <vt:lpstr>IV. Contrastive Questions with 呢 ne</vt:lpstr>
      <vt:lpstr>IV. Contrastive Questions with 呢 ne</vt:lpstr>
      <vt:lpstr>IV. Contrastive Questions with 呢 ne</vt:lpstr>
      <vt:lpstr>IV. Contrastive Questions with 呢 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Windows 使用者</cp:lastModifiedBy>
  <cp:revision>28</cp:revision>
  <dcterms:created xsi:type="dcterms:W3CDTF">2006-08-16T00:00:00Z</dcterms:created>
  <dcterms:modified xsi:type="dcterms:W3CDTF">2017-12-08T07:28:14Z</dcterms:modified>
</cp:coreProperties>
</file>