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40"/>
  </p:notesMasterIdLst>
  <p:sldIdLst>
    <p:sldId id="292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096" y="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6331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61533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80822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77319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68305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0188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19"/>
            <a:ext cx="8229599" cy="1097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57778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當代中文課程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冊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4</a:t>
            </a:r>
            <a:r>
              <a:rPr lang="zh-TW" altLang="en-US" sz="440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課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教材組製作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513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要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1027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want,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to need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大</a:t>
            </a:r>
            <a:endParaRPr sz="1490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624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la</a:t>
            </a:r>
            <a:r>
              <a:rPr sz="4000" spc="-80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ge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41700" y="140205"/>
            <a:ext cx="551561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24675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中</a:t>
            </a:r>
            <a:endParaRPr sz="14900">
              <a:latin typeface="新細明體"/>
              <a:cs typeface="新細明體"/>
            </a:endParaRPr>
          </a:p>
          <a:p>
            <a:pPr marR="32467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zhōng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566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</a:t>
            </a:r>
            <a:r>
              <a:rPr sz="4000" spc="-5" dirty="0">
                <a:latin typeface="Times New Roman"/>
                <a:cs typeface="Times New Roman"/>
              </a:rPr>
              <a:t>s-</a:t>
            </a:r>
            <a:r>
              <a:rPr sz="4000" dirty="0">
                <a:latin typeface="Times New Roman"/>
                <a:cs typeface="Times New Roman"/>
              </a:rPr>
              <a:t>attr) medi</a:t>
            </a:r>
            <a:r>
              <a:rPr sz="4000" spc="-15" dirty="0">
                <a:latin typeface="Times New Roman"/>
                <a:cs typeface="Times New Roman"/>
              </a:rPr>
              <a:t>u</a:t>
            </a:r>
            <a:r>
              <a:rPr sz="4000" dirty="0">
                <a:latin typeface="Times New Roman"/>
                <a:cs typeface="Times New Roman"/>
              </a:rPr>
              <a:t>m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小</a:t>
            </a:r>
            <a:endParaRPr sz="1490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570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small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幫</a:t>
            </a:r>
            <a:endParaRPr sz="14900">
              <a:latin typeface="新細明體"/>
              <a:cs typeface="新細明體"/>
            </a:endParaRPr>
          </a:p>
          <a:p>
            <a:pPr marL="70485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1548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(Prep) for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微波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wéibō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63727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micr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wave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百</a:t>
            </a:r>
            <a:endParaRPr sz="1490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bǎi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234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hundred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塊</a:t>
            </a:r>
            <a:endParaRPr sz="1490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kuài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77997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(M) measure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word for Chinese </a:t>
            </a:r>
            <a:r>
              <a:rPr sz="4000" spc="-20" dirty="0">
                <a:latin typeface="Times New Roman"/>
                <a:cs typeface="Times New Roman"/>
              </a:rPr>
              <a:t>m</a:t>
            </a:r>
            <a:r>
              <a:rPr sz="4000" dirty="0">
                <a:latin typeface="Times New Roman"/>
                <a:cs typeface="Times New Roman"/>
              </a:rPr>
              <a:t>oney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好的</a:t>
            </a:r>
            <a:endParaRPr sz="14900">
              <a:latin typeface="新細明體"/>
              <a:cs typeface="新細明體"/>
            </a:endParaRPr>
          </a:p>
          <a:p>
            <a:pPr marR="24930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hǎode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7588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OK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外帶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wàidài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293243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take out, 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o go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一共</a:t>
            </a:r>
            <a:endParaRPr sz="1490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yígòng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3972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altoge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her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內用</a:t>
            </a:r>
            <a:endParaRPr sz="1490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nèiyòng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6198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for here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支</a:t>
            </a:r>
            <a:endParaRPr sz="14900">
              <a:latin typeface="新細明體"/>
              <a:cs typeface="新細明體"/>
            </a:endParaRPr>
          </a:p>
          <a:p>
            <a:pPr marR="34074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69526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(M) measure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word for cell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phones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新</a:t>
            </a:r>
            <a:endParaRPr sz="14900">
              <a:latin typeface="新細明體"/>
              <a:cs typeface="新細明體"/>
            </a:endParaRPr>
          </a:p>
          <a:p>
            <a:pPr marR="34061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02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new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手機</a:t>
            </a:r>
            <a:endParaRPr sz="14900">
              <a:latin typeface="新細明體"/>
              <a:cs typeface="新細明體"/>
            </a:endParaRPr>
          </a:p>
          <a:p>
            <a:pPr marR="245872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shǒujī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9616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cell phone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太</a:t>
            </a:r>
            <a:endParaRPr sz="14900">
              <a:latin typeface="新細明體"/>
              <a:cs typeface="新細明體"/>
            </a:endParaRPr>
          </a:p>
          <a:p>
            <a:pPr marR="34061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16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too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舊</a:t>
            </a:r>
            <a:endParaRPr sz="14900">
              <a:latin typeface="新細明體"/>
              <a:cs typeface="新細明體"/>
            </a:endParaRP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05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old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469630" cy="66582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7051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了</a:t>
            </a:r>
          </a:p>
          <a:p>
            <a:pPr marR="272415" algn="ctr">
              <a:lnSpc>
                <a:spcPct val="100000"/>
              </a:lnSpc>
              <a:spcBef>
                <a:spcPts val="1785"/>
              </a:spcBef>
            </a:pPr>
            <a:r>
              <a:rPr sz="7200" spc="-5" dirty="0">
                <a:solidFill>
                  <a:srgbClr val="085295"/>
                </a:solidFill>
                <a:latin typeface="Times New Roman"/>
                <a:cs typeface="Times New Roman"/>
              </a:rPr>
              <a:t>le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(Ptc) s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nten</a:t>
            </a:r>
            <a:r>
              <a:rPr sz="4000" spc="-20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e</a:t>
            </a:r>
            <a:r>
              <a:rPr sz="4000" spc="-5" dirty="0">
                <a:latin typeface="Times New Roman"/>
                <a:cs typeface="Times New Roman"/>
              </a:rPr>
              <a:t>-</a:t>
            </a:r>
            <a:r>
              <a:rPr sz="4000" dirty="0">
                <a:latin typeface="Times New Roman"/>
                <a:cs typeface="Times New Roman"/>
              </a:rPr>
              <a:t>final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part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cle </a:t>
            </a:r>
            <a:r>
              <a:rPr sz="4000" dirty="0" smtClean="0">
                <a:latin typeface="Times New Roman"/>
                <a:cs typeface="Times New Roman"/>
              </a:rPr>
              <a:t>indi</a:t>
            </a:r>
            <a:r>
              <a:rPr sz="4000" spc="-20" dirty="0" smtClean="0">
                <a:latin typeface="Times New Roman"/>
                <a:cs typeface="Times New Roman"/>
              </a:rPr>
              <a:t>c</a:t>
            </a:r>
            <a:r>
              <a:rPr sz="4000" dirty="0" smtClean="0">
                <a:latin typeface="Times New Roman"/>
                <a:cs typeface="Times New Roman"/>
              </a:rPr>
              <a:t>ating</a:t>
            </a:r>
            <a:r>
              <a:rPr lang="zh-TW" altLang="en-US" sz="4000" dirty="0">
                <a:latin typeface="Times New Roman"/>
                <a:cs typeface="Times New Roman"/>
              </a:rPr>
              <a:t> </a:t>
            </a:r>
            <a:r>
              <a:rPr lang="en-US" altLang="zh-TW" sz="4000" dirty="0" smtClean="0">
                <a:cs typeface="Times New Roman"/>
              </a:rPr>
              <a:t>the </a:t>
            </a:r>
            <a:r>
              <a:rPr lang="en-US" altLang="zh-TW" sz="4000" dirty="0">
                <a:cs typeface="Times New Roman"/>
              </a:rPr>
              <a:t>speaker's</a:t>
            </a:r>
            <a:r>
              <a:rPr lang="en-US" altLang="zh-TW" sz="4000" spc="-15" dirty="0">
                <a:cs typeface="Times New Roman"/>
              </a:rPr>
              <a:t> </a:t>
            </a:r>
            <a:r>
              <a:rPr lang="en-US" altLang="zh-TW" sz="4000" dirty="0">
                <a:cs typeface="Times New Roman"/>
              </a:rPr>
              <a:t>sense of </a:t>
            </a:r>
            <a:r>
              <a:rPr lang="en-US" altLang="zh-TW" sz="4000" dirty="0" smtClean="0">
                <a:cs typeface="Times New Roman"/>
              </a:rPr>
              <a:t>certa</a:t>
            </a:r>
            <a:r>
              <a:rPr lang="en-US" altLang="zh-TW" sz="4000" spc="-15" dirty="0" smtClean="0">
                <a:cs typeface="Times New Roman"/>
              </a:rPr>
              <a:t>i</a:t>
            </a:r>
            <a:r>
              <a:rPr lang="en-US" altLang="zh-TW" sz="4000" dirty="0" smtClean="0">
                <a:cs typeface="Times New Roman"/>
              </a:rPr>
              <a:t>nty</a:t>
            </a:r>
            <a:endParaRPr lang="en-US" altLang="zh-TW" sz="4000" dirty="0"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41700" y="140205"/>
            <a:ext cx="550481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23596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種</a:t>
            </a:r>
            <a:endParaRPr sz="14900">
              <a:latin typeface="新細明體"/>
              <a:cs typeface="新細明體"/>
            </a:endParaRPr>
          </a:p>
          <a:p>
            <a:pPr marR="32365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zhǒng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9762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(M) kind, type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能</a:t>
            </a:r>
            <a:endParaRPr sz="14900">
              <a:latin typeface="新細明體"/>
              <a:cs typeface="新細明體"/>
            </a:endParaRPr>
          </a:p>
          <a:p>
            <a:pPr marL="70485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néng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4684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445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aux) c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n, be able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to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469630" cy="66582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7178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上網</a:t>
            </a:r>
            <a:endParaRPr sz="14900" dirty="0">
              <a:latin typeface="新細明體"/>
              <a:cs typeface="新細明體"/>
            </a:endParaRPr>
          </a:p>
          <a:p>
            <a:pPr marR="27241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shàngwǎng</a:t>
            </a:r>
            <a:endParaRPr sz="7200" dirty="0">
              <a:latin typeface="Times New Roman"/>
              <a:cs typeface="Times New Roman"/>
            </a:endParaRPr>
          </a:p>
          <a:p>
            <a:pPr marR="310515">
              <a:lnSpc>
                <a:spcPct val="100000"/>
              </a:lnSpc>
              <a:spcBef>
                <a:spcPts val="4315"/>
              </a:spcBef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a</a:t>
            </a:r>
            <a:r>
              <a:rPr sz="4000" spc="-20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cess the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inte</a:t>
            </a:r>
            <a:r>
              <a:rPr sz="4000" spc="-1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net, to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use </a:t>
            </a:r>
            <a:r>
              <a:rPr sz="4000" dirty="0" smtClean="0">
                <a:latin typeface="Times New Roman"/>
                <a:cs typeface="Times New Roman"/>
              </a:rPr>
              <a:t>the</a:t>
            </a:r>
            <a:r>
              <a:rPr lang="zh-TW" altLang="en-US" sz="4000" dirty="0">
                <a:latin typeface="Times New Roman"/>
                <a:cs typeface="Times New Roman"/>
              </a:rPr>
              <a:t> </a:t>
            </a:r>
            <a:r>
              <a:rPr lang="en-US" altLang="zh-TW" sz="4000" dirty="0" smtClean="0">
                <a:cs typeface="Times New Roman"/>
              </a:rPr>
              <a:t>internet</a:t>
            </a:r>
            <a:endParaRPr lang="en-US" altLang="zh-TW" sz="4000" dirty="0"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多少</a:t>
            </a:r>
            <a:endParaRPr sz="14900">
              <a:latin typeface="新細明體"/>
              <a:cs typeface="新細明體"/>
            </a:endParaRPr>
          </a:p>
          <a:p>
            <a:pPr marR="23977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duōshǎo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374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how m</a:t>
            </a:r>
            <a:r>
              <a:rPr sz="4000" spc="-15" dirty="0">
                <a:latin typeface="Times New Roman"/>
                <a:cs typeface="Times New Roman"/>
              </a:rPr>
              <a:t>u</a:t>
            </a:r>
            <a:r>
              <a:rPr sz="4000" dirty="0">
                <a:latin typeface="Times New Roman"/>
                <a:cs typeface="Times New Roman"/>
              </a:rPr>
              <a:t>ch, how many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那</a:t>
            </a:r>
            <a:endParaRPr sz="14900">
              <a:latin typeface="新細明體"/>
              <a:cs typeface="新細明體"/>
            </a:endParaRP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87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(Det) that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0702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7980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貴</a:t>
            </a:r>
            <a:endParaRPr sz="14900">
              <a:latin typeface="新細明體"/>
              <a:cs typeface="新細明體"/>
            </a:endParaRPr>
          </a:p>
          <a:p>
            <a:pPr marR="347980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guì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0886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expensive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賣</a:t>
            </a:r>
            <a:endParaRPr sz="14900">
              <a:latin typeface="新細明體"/>
              <a:cs typeface="新細明體"/>
            </a:endParaRPr>
          </a:p>
          <a:p>
            <a:pPr marR="35013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86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sell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便宜</a:t>
            </a:r>
            <a:endParaRPr sz="14900">
              <a:latin typeface="新細明體"/>
              <a:cs typeface="新細明體"/>
            </a:endParaRPr>
          </a:p>
          <a:p>
            <a:pPr marR="255397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piányí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9218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cheap, in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xpensive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要</a:t>
            </a:r>
            <a:endParaRPr sz="14900">
              <a:latin typeface="新細明體"/>
              <a:cs typeface="新細明體"/>
            </a:endParaRP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7809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(Vst) to take, 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o require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萬</a:t>
            </a:r>
            <a:endParaRPr sz="14900">
              <a:latin typeface="新細明體"/>
              <a:cs typeface="新細明體"/>
            </a:endParaRPr>
          </a:p>
          <a:p>
            <a:pPr marR="35032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4417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ten thousand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千</a:t>
            </a:r>
            <a:endParaRPr sz="14900">
              <a:latin typeface="新細明體"/>
              <a:cs typeface="新細明體"/>
            </a:endParaRPr>
          </a:p>
          <a:p>
            <a:pPr marR="35026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qiān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8611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thousand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為什麼</a:t>
            </a:r>
            <a:endParaRPr sz="14900">
              <a:latin typeface="新細明體"/>
              <a:cs typeface="新細明體"/>
            </a:endParaRPr>
          </a:p>
          <a:p>
            <a:pPr marR="16084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wèishénme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89979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why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錢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qián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41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money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老闆</a:t>
            </a:r>
            <a:endParaRPr sz="1490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lǎobǎn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4221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stor</a:t>
            </a:r>
            <a:r>
              <a:rPr sz="4000" spc="-10" dirty="0">
                <a:latin typeface="Times New Roman"/>
                <a:cs typeface="Times New Roman"/>
              </a:rPr>
              <a:t>e</a:t>
            </a:r>
            <a:r>
              <a:rPr sz="4000" spc="-5" dirty="0">
                <a:latin typeface="Times New Roman"/>
                <a:cs typeface="Times New Roman"/>
              </a:rPr>
              <a:t>-</a:t>
            </a:r>
            <a:r>
              <a:rPr sz="4000" dirty="0">
                <a:latin typeface="Times New Roman"/>
                <a:cs typeface="Times New Roman"/>
              </a:rPr>
              <a:t>owne</a:t>
            </a:r>
            <a:r>
              <a:rPr sz="4000" spc="-160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, boss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買</a:t>
            </a:r>
            <a:endParaRPr sz="14900">
              <a:latin typeface="新細明體"/>
              <a:cs typeface="新細明體"/>
            </a:endParaRPr>
          </a:p>
          <a:p>
            <a:pPr marR="33426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mǎi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43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buy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杯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bēi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677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(M) cup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熱</a:t>
            </a:r>
            <a:endParaRPr sz="14900">
              <a:latin typeface="新細明體"/>
              <a:cs typeface="新細明體"/>
            </a:endParaRPr>
          </a:p>
          <a:p>
            <a:pPr marR="33432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rè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05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hot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406765" cy="66582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08279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包子</a:t>
            </a:r>
            <a:endParaRPr sz="14900" dirty="0">
              <a:latin typeface="新細明體"/>
              <a:cs typeface="新細明體"/>
            </a:endParaRPr>
          </a:p>
          <a:p>
            <a:pPr marR="2076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bāozi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(N) st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amed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buns wi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h me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t </a:t>
            </a:r>
            <a:r>
              <a:rPr sz="4000" dirty="0" smtClean="0">
                <a:latin typeface="Times New Roman"/>
                <a:cs typeface="Times New Roman"/>
              </a:rPr>
              <a:t>stu</a:t>
            </a:r>
            <a:r>
              <a:rPr sz="4000" spc="-80" dirty="0" smtClean="0">
                <a:latin typeface="Times New Roman"/>
                <a:cs typeface="Times New Roman"/>
              </a:rPr>
              <a:t>f</a:t>
            </a:r>
            <a:r>
              <a:rPr sz="4000" dirty="0" smtClean="0">
                <a:latin typeface="Times New Roman"/>
                <a:cs typeface="Times New Roman"/>
              </a:rPr>
              <a:t>fing</a:t>
            </a:r>
            <a:r>
              <a:rPr lang="zh-TW" altLang="en-US" sz="4000" dirty="0" smtClean="0">
                <a:latin typeface="Times New Roman"/>
                <a:cs typeface="Times New Roman"/>
              </a:rPr>
              <a:t> </a:t>
            </a:r>
            <a:r>
              <a:rPr lang="en-US" altLang="zh-TW" sz="4000" dirty="0" smtClean="0">
                <a:latin typeface="Times New Roman"/>
                <a:cs typeface="Times New Roman"/>
              </a:rPr>
              <a:t>filling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312</Words>
  <Application>Microsoft Office PowerPoint</Application>
  <PresentationFormat>如螢幕大小 (4:3)</PresentationFormat>
  <Paragraphs>182</Paragraphs>
  <Slides>37</Slides>
  <Notes>36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37</vt:i4>
      </vt:variant>
    </vt:vector>
  </HeadingPairs>
  <TitlesOfParts>
    <vt:vector size="39" baseType="lpstr">
      <vt:lpstr>Office Theme</vt:lpstr>
      <vt:lpstr>1_Office Theme</vt:lpstr>
      <vt:lpstr>《當代中文課程》第1冊第4課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liping</cp:lastModifiedBy>
  <cp:revision>4</cp:revision>
  <dcterms:created xsi:type="dcterms:W3CDTF">2017-01-06T17:44:10Z</dcterms:created>
  <dcterms:modified xsi:type="dcterms:W3CDTF">2017-01-20T01:14:14Z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2017-01-06T00:00:00Z</vt:filetime>
  </property>
  <property fmtid="{D5CDD505-2E9C-101B-9397-08002B2CF9AE}" pid="3" name="LastSaved">
    <vt:filetime>2017-01-06T00:00:00Z</vt:filetime>
  </property>
</Properties>
</file>