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7"/>
  </p:notesMasterIdLst>
  <p:sldIdLst>
    <p:sldId id="29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248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133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16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396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394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352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196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033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接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68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 sb up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我們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wǒmen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we, 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我</a:t>
            </a:r>
            <a:endParaRPr sz="14900">
              <a:latin typeface="新細明體"/>
              <a:cs typeface="新細明體"/>
            </a:endParaRPr>
          </a:p>
          <a:p>
            <a:pPr marR="3416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I, 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這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9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this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先生</a:t>
            </a:r>
            <a:endParaRPr sz="14900">
              <a:latin typeface="新細明體"/>
              <a:cs typeface="新細明體"/>
            </a:endParaRPr>
          </a:p>
          <a:p>
            <a:pPr marL="52069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77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</a:t>
            </a:r>
            <a:r>
              <a:rPr sz="4000" spc="-22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好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fine, well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姓</a:t>
            </a:r>
            <a:endParaRPr sz="14900">
              <a:latin typeface="新細明體"/>
              <a:cs typeface="新細明體"/>
            </a:endParaRP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 sur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amed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叫</a:t>
            </a:r>
            <a:endParaRPr sz="14900">
              <a:latin typeface="新細明體"/>
              <a:cs typeface="新細明體"/>
            </a:endParaRP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jiào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(Vst)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be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alled, i</a:t>
            </a:r>
            <a:r>
              <a:rPr sz="4000" spc="-15" dirty="0">
                <a:latin typeface="Times New Roman"/>
                <a:cs typeface="Times New Roman"/>
              </a:rPr>
              <a:t>.</a:t>
            </a:r>
            <a:r>
              <a:rPr sz="4000" dirty="0">
                <a:latin typeface="Times New Roman"/>
                <a:cs typeface="Times New Roman"/>
              </a:rPr>
              <a:t>e., to 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ave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first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1762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name xx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你們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nǐmen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0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(pl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ral)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70"/>
              </a:lnSpc>
            </a:pPr>
            <a:r>
              <a:rPr spc="-100" dirty="0"/>
              <a:t>臺灣（＝台灣）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87954" y="3967778"/>
            <a:ext cx="276796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Táiwān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6900" y="5707087"/>
            <a:ext cx="15138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陳月美</a:t>
            </a:r>
          </a:p>
          <a:p>
            <a:pPr marR="1449070" algn="ctr">
              <a:spcBef>
                <a:spcPts val="1785"/>
              </a:spcBef>
              <a:tabLst>
                <a:tab pos="10414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Chén Yuèměi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823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ietn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歡迎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huānyíng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860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welcome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請問</a:t>
            </a:r>
            <a:endParaRPr sz="1490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qǐngwèn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May I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ask yo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…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300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Excuse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,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…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是的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0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yes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謝謝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xièxie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2340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Thank you.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不客氣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búkèqì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994" y="5707087"/>
            <a:ext cx="35032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re welcome.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你好</a:t>
            </a:r>
            <a:endParaRPr sz="1490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	hǎo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How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re you?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1282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Hello.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請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please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喝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53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drink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茶</a:t>
            </a:r>
            <a:endParaRPr sz="14900">
              <a:latin typeface="新細明體"/>
              <a:cs typeface="新細明體"/>
            </a:endParaRP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450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很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very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李明華</a:t>
            </a:r>
          </a:p>
          <a:p>
            <a:pPr marR="1449070" algn="ctr">
              <a:lnSpc>
                <a:spcPct val="100000"/>
              </a:lnSpc>
              <a:spcBef>
                <a:spcPts val="1785"/>
              </a:spcBef>
              <a:tabLst>
                <a:tab pos="10414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Lǐ	Mínghuá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9719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好喝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53490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(lit. good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drink) to taste good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什麼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shénme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人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20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person, peop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喜歡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xǐhuān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like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呢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96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nce final pa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他</a:t>
            </a:r>
            <a:endParaRPr sz="14900">
              <a:latin typeface="新細明體"/>
              <a:cs typeface="新細明體"/>
            </a:endParaRP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83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he, him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不</a:t>
            </a:r>
            <a:endParaRPr sz="14900">
              <a:latin typeface="新細明體"/>
              <a:cs typeface="新細明體"/>
            </a:endParaRPr>
          </a:p>
          <a:p>
            <a:pPr marR="348170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not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哪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which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674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w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nt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咖啡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kāfēi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177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</a:t>
            </a:r>
            <a:r>
              <a:rPr sz="4000" spc="-80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fee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王開文</a:t>
            </a:r>
            <a:endParaRPr sz="14900">
              <a:latin typeface="新細明體"/>
              <a:cs typeface="新細明體"/>
            </a:endParaRPr>
          </a:p>
          <a:p>
            <a:pPr marR="1450975" algn="ctr">
              <a:lnSpc>
                <a:spcPct val="100000"/>
              </a:lnSpc>
              <a:spcBef>
                <a:spcPts val="1785"/>
              </a:spcBef>
              <a:tabLst>
                <a:tab pos="24117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Wáng	Kāiwén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891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 the 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烏龍茶</a:t>
            </a:r>
            <a:endParaRPr sz="14900">
              <a:latin typeface="新細明體"/>
              <a:cs typeface="新細明體"/>
            </a:endParaRPr>
          </a:p>
          <a:p>
            <a:pPr marR="16090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Wūlóngchá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68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Oolong 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日本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Rìběn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183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Japan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美國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7850" y="5707087"/>
            <a:ext cx="17741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Amer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ca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對不起</a:t>
            </a:r>
            <a:endParaRPr sz="14900">
              <a:latin typeface="新細明體"/>
              <a:cs typeface="新細明體"/>
            </a:endParaRPr>
          </a:p>
          <a:p>
            <a:pPr marR="16078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duìbùqǐ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078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I am sorr</a:t>
            </a:r>
            <a:r>
              <a:rPr sz="4000" spc="-27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哪國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3284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Which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ountry?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你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20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來</a:t>
            </a:r>
            <a:endParaRPr sz="14900">
              <a:latin typeface="新細明體"/>
              <a:cs typeface="新細明體"/>
            </a:endParaRP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1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come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是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99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小姐</a:t>
            </a:r>
            <a:endParaRPr sz="14900">
              <a:latin typeface="新細明體"/>
              <a:cs typeface="新細明體"/>
            </a:endParaRPr>
          </a:p>
          <a:p>
            <a:pPr marR="23952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xiǎojiě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778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Miss, Ms.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嗎</a:t>
            </a:r>
            <a:endParaRPr sz="14900">
              <a:latin typeface="新細明體"/>
              <a:cs typeface="新細明體"/>
            </a:endParaRPr>
          </a:p>
          <a:p>
            <a:pPr marR="3345179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ma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96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nce final pa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1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357</Words>
  <Application>Microsoft Office PowerPoint</Application>
  <PresentationFormat>如螢幕大小 (4:3)</PresentationFormat>
  <Paragraphs>219</Paragraphs>
  <Slides>44</Slides>
  <Notes>43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44</vt:i4>
      </vt:variant>
    </vt:vector>
  </HeadingPairs>
  <TitlesOfParts>
    <vt:vector size="46" baseType="lpstr">
      <vt:lpstr>Office Theme</vt:lpstr>
      <vt:lpstr>1_Office Theme</vt:lpstr>
      <vt:lpstr>《當代中文課程》第1冊第1課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臺灣（＝台灣）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5</cp:revision>
  <dcterms:created xsi:type="dcterms:W3CDTF">2017-01-06T15:31:05Z</dcterms:created>
  <dcterms:modified xsi:type="dcterms:W3CDTF">2017-01-20T01:12:42Z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