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672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9</a:t>
            </a:r>
            <a:r>
              <a:rPr lang="zh-TW" altLang="en-US" sz="440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7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大概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dàgài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133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approximate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about, probably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放假</a:t>
            </a:r>
            <a:endParaRPr sz="1490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fàngjià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51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a ho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iday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1398" y="1654651"/>
            <a:ext cx="7600950" cy="3240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>
                <a:latin typeface="新細明體"/>
                <a:cs typeface="新細明體"/>
              </a:rPr>
              <a:t>下個星期</a:t>
            </a:r>
            <a:endParaRPr sz="14900">
              <a:latin typeface="新細明體"/>
              <a:cs typeface="新細明體"/>
            </a:endParaRPr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221043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xiàge	xīngqí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25611" y="140205"/>
            <a:ext cx="63119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2098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next 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有時候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yǒushíhòu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00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sometimes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多久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	jiǔ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31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how long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臺東</a:t>
            </a:r>
            <a:endParaRPr sz="14900" dirty="0">
              <a:latin typeface="新細明體"/>
              <a:cs typeface="新細明體"/>
            </a:endParaRPr>
          </a:p>
          <a:p>
            <a:pPr marR="43180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Táidōng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one of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 major 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ities on </a:t>
            </a:r>
            <a:r>
              <a:rPr sz="4000" dirty="0" smtClean="0">
                <a:latin typeface="Times New Roman"/>
                <a:cs typeface="Times New Roman"/>
              </a:rPr>
              <a:t>t</a:t>
            </a:r>
            <a:r>
              <a:rPr sz="4000" spc="-20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southeastern</a:t>
            </a:r>
            <a:r>
              <a:rPr lang="en-US" altLang="zh-TW" sz="4000" spc="-15" dirty="0" smtClean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coast of</a:t>
            </a:r>
            <a:r>
              <a:rPr lang="en-US" altLang="zh-TW" sz="4000" spc="-80" dirty="0"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416" y="1654651"/>
            <a:ext cx="8075930" cy="3240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>
                <a:latin typeface="新細明體"/>
                <a:cs typeface="新細明體"/>
              </a:rPr>
              <a:t>女＋</a:t>
            </a:r>
            <a:r>
              <a:rPr sz="14900" spc="-150" dirty="0">
                <a:latin typeface="新細明體"/>
                <a:cs typeface="新細明體"/>
              </a:rPr>
              <a:t> </a:t>
            </a:r>
            <a:r>
              <a:rPr sz="14900" dirty="0">
                <a:latin typeface="標楷體"/>
                <a:cs typeface="標楷體"/>
              </a:rPr>
              <a:t>noun</a:t>
            </a:r>
            <a:endParaRPr sz="149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3537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gir</a:t>
            </a:r>
            <a:r>
              <a:rPr sz="4000" spc="-10" dirty="0">
                <a:latin typeface="Times New Roman"/>
                <a:cs typeface="Times New Roman"/>
              </a:rPr>
              <a:t>l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, femal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-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569"/>
              </a:lnSpc>
            </a:pPr>
            <a:r>
              <a:rPr sz="12150" spc="-5" dirty="0"/>
              <a:t>numbe</a:t>
            </a:r>
            <a:r>
              <a:rPr sz="12150" dirty="0"/>
              <a:t>r</a:t>
            </a:r>
            <a:r>
              <a:rPr sz="12150" spc="-3035" dirty="0"/>
              <a:t> </a:t>
            </a:r>
            <a:r>
              <a:rPr sz="12150" dirty="0">
                <a:latin typeface="新細明體"/>
                <a:cs typeface="新細明體"/>
              </a:rPr>
              <a:t>＋月</a:t>
            </a:r>
            <a:endParaRPr sz="1215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98900" y="3967778"/>
            <a:ext cx="1346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4060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month of a y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630"/>
              </a:lnSpc>
            </a:pPr>
            <a:r>
              <a:rPr spc="-70" dirty="0"/>
              <a:t>numbe</a:t>
            </a:r>
            <a:r>
              <a:rPr spc="-65" dirty="0"/>
              <a:t>r</a:t>
            </a:r>
            <a:r>
              <a:rPr spc="-3055" dirty="0"/>
              <a:t> </a:t>
            </a:r>
            <a:r>
              <a:rPr spc="-125" dirty="0">
                <a:latin typeface="新細明體"/>
                <a:cs typeface="新細明體"/>
              </a:rPr>
              <a:t>＋號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98900" y="3967778"/>
            <a:ext cx="1346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5020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date, day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month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帶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25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8260" rIns="0" bIns="0" rtlCol="0">
            <a:spAutoFit/>
          </a:bodyPr>
          <a:lstStyle/>
          <a:p>
            <a:pPr marL="266700">
              <a:lnSpc>
                <a:spcPts val="11515"/>
              </a:lnSpc>
            </a:pPr>
            <a:r>
              <a:rPr sz="9600" dirty="0">
                <a:latin typeface="新細明體"/>
                <a:cs typeface="新細明體"/>
              </a:rPr>
              <a:t>星期＋</a:t>
            </a:r>
            <a:r>
              <a:rPr sz="9600" spc="-100" dirty="0">
                <a:latin typeface="新細明體"/>
                <a:cs typeface="新細明體"/>
              </a:rPr>
              <a:t> </a:t>
            </a:r>
            <a:r>
              <a:rPr sz="9600" spc="-5" dirty="0"/>
              <a:t>number</a:t>
            </a:r>
            <a:endParaRPr sz="960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0646" y="3967778"/>
            <a:ext cx="236283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xīngqí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413242" y="140205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week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她</a:t>
            </a:r>
            <a:endParaRPr sz="14900">
              <a:latin typeface="新細明體"/>
              <a:cs typeface="新細明體"/>
            </a:endParaRP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39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she, her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還</a:t>
            </a:r>
            <a:endParaRPr sz="1490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10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still,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dditionally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建議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suggesti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夜市</a:t>
            </a:r>
            <a:endParaRPr sz="1490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yèshì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39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night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應該</a:t>
            </a:r>
            <a:endParaRPr sz="1490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yīnggāi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shou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6000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312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逛</a:t>
            </a:r>
            <a:endParaRPr sz="14900">
              <a:latin typeface="新細明體"/>
              <a:cs typeface="新細明體"/>
            </a:endParaRPr>
          </a:p>
          <a:p>
            <a:pPr marR="33318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5715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wand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around , to look ar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und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特別</a:t>
            </a:r>
            <a:endParaRPr sz="1490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tèbié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special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茶館</a:t>
            </a:r>
            <a:endParaRPr sz="1490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62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use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決定</a:t>
            </a:r>
            <a:endParaRPr sz="1490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juédìng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59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</a:t>
            </a:r>
            <a:r>
              <a:rPr sz="4000" spc="-1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ecide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要是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if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回國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869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return to on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country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就</a:t>
            </a:r>
            <a:endParaRPr sz="1490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then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34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65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貓空</a:t>
            </a:r>
            <a:endParaRPr sz="14900" dirty="0">
              <a:latin typeface="新細明體"/>
              <a:cs typeface="新細明體"/>
            </a:endParaRPr>
          </a:p>
          <a:p>
            <a:pPr marR="4965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Māokōng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mus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place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9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aipei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to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visit </a:t>
            </a:r>
            <a:r>
              <a:rPr lang="en-US" altLang="zh-TW" sz="4000" dirty="0">
                <a:cs typeface="Times New Roman"/>
              </a:rPr>
              <a:t>for fine </a:t>
            </a:r>
            <a:r>
              <a:rPr lang="en-US" altLang="zh-TW" sz="4000" spc="-20" dirty="0">
                <a:cs typeface="Times New Roman"/>
              </a:rPr>
              <a:t>t</a:t>
            </a:r>
            <a:r>
              <a:rPr lang="en-US" altLang="zh-TW" sz="4000" dirty="0">
                <a:cs typeface="Times New Roman"/>
              </a:rPr>
              <a:t>ea and </a:t>
            </a:r>
            <a:r>
              <a:rPr lang="en-US" altLang="zh-TW" sz="4000" dirty="0" smtClean="0">
                <a:cs typeface="Times New Roman"/>
              </a:rPr>
              <a:t>scene</a:t>
            </a:r>
            <a:r>
              <a:rPr lang="en-US" altLang="zh-TW" sz="4000" spc="-20" dirty="0" smtClean="0">
                <a:cs typeface="Times New Roman"/>
              </a:rPr>
              <a:t>r</a:t>
            </a:r>
            <a:r>
              <a:rPr lang="en-US" altLang="zh-TW" sz="4000" dirty="0" smtClean="0">
                <a:cs typeface="Times New Roman"/>
              </a:rPr>
              <a:t>y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打算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dǎsuàn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54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pl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to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電視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259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TV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影片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yǐngpiàn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film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旅行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lǚxíng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49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travel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功課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work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出去</a:t>
            </a:r>
            <a:endParaRPr sz="1490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chūqù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6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go out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282</Words>
  <Application>Microsoft Office PowerPoint</Application>
  <PresentationFormat>如螢幕大小 (4:3)</PresentationFormat>
  <Paragraphs>147</Paragraphs>
  <Slides>31</Slides>
  <Notes>30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2" baseType="lpstr">
      <vt:lpstr>Office Theme</vt:lpstr>
      <vt:lpstr>《當代中文課程》第1冊第9課</vt:lpstr>
      <vt:lpstr>星期＋ number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星期＋ number</dc:title>
  <dc:creator>Windows 使用者</dc:creator>
  <cp:lastModifiedBy>liping</cp:lastModifiedBy>
  <cp:revision>4</cp:revision>
  <dcterms:created xsi:type="dcterms:W3CDTF">2017-01-09T14:09:05Z</dcterms:created>
  <dcterms:modified xsi:type="dcterms:W3CDTF">2017-01-20T01:16:48Z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