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82" r:id="rId21"/>
    <p:sldId id="276" r:id="rId22"/>
    <p:sldId id="283" r:id="rId23"/>
    <p:sldId id="277" r:id="rId24"/>
    <p:sldId id="284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0" autoAdjust="0"/>
    <p:restoredTop sz="94660"/>
  </p:normalViewPr>
  <p:slideViewPr>
    <p:cSldViewPr>
      <p:cViewPr varScale="1">
        <p:scale>
          <a:sx n="82" d="100"/>
          <a:sy n="82" d="100"/>
        </p:scale>
        <p:origin x="127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2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3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5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0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8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0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8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0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4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9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5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6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45397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第五課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牛肉麵真好吃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Beef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Noodles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Delicious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他的咖啡賣得不好。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coffee does not sell well.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越南菜，這家店做得不好吃。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shop does not cook Vietnamese food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well.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4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他做飯做得怎麼樣？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zěnmeyàng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(well) does he cook?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他打籃球打得好嗎？ 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play basketball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2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8495" y="1966105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06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中文，他說得好不好？    	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speak Chinese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1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Skills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陳小姐會做飯。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Miss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Chen can cook.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他哥哥會踢足球。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zúqiú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older brother knows how to play soccer.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5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他們兄弟姊妹都會游泳。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xiōngdì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jiěmèi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yóuyǒng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All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those siblings know how to swim.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7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他的媽媽不會做飯。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māma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His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 can’t cook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我媽媽不會做甜點。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māma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tiándiǎn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My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 does not know how to make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desserts.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23244" y="1966106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我的家人都不會打棒球。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bàngqiú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None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the members of my family knows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how to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play baseball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你會做甜點嗎？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zuò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tiándiǎn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know how to make desserts?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他弟弟會踢足球嗎？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dìdi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tī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zúqiú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Does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his younger brother know how to play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football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23245" y="1893079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你會不會說中文？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Zhōngwén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know how to speak Chinese?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你的姐姐會不會做飯？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jiějie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your elder sister know how to cook?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9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他這個週末到臺灣來。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zhōumò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coming to Taiwan this weekend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61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有一點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Slightly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這碗牛肉麵有一點辣。 </a:t>
            </a:r>
          </a:p>
          <a:p>
            <a:pPr marL="0" indent="0">
              <a:buNone/>
            </a:pPr>
            <a:r>
              <a:rPr lang="zh-TW" altLang="en-US" sz="3200" dirty="0" smtClean="0"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niúròu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miàn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yìdiǎn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là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bowl of beef noodle is a little spicy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那支手機有一點貴。   </a:t>
            </a:r>
          </a:p>
          <a:p>
            <a:pPr marL="0" indent="0">
              <a:buNone/>
            </a:pPr>
            <a:r>
              <a:rPr lang="zh-TW" altLang="en-US" sz="3200" dirty="0" smtClean="0"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yìdiǎn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That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cell phone is a little expensive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老師明天到臺北來。我們要和他一起吃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飯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Táiběi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hàn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yìqǐ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teacher is coming to Taipei tomorrow.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We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having dinner with him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74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想吃牛肉麵嗎？明天我們可以到那家店去。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niúròu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kěyǐ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nà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Would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have beef noodles?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shop tomorrow.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我可以教你中文，明天到我家來吧！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kěyǐ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!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teach you Chinese. Go ahead and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come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house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tomorrow.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2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王先生明天不到臺北來。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Táiběi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Wang is not coming to Taipei tomorrow.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54439" y="2502679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5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那家的越南菜不好吃。他們不到那家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餐廳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Yuènán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cāntīng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That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shop’s Vietnamese food doesn’t taste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good.They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don’t go to that restaurant.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58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他晚上去看電影，不到我家來，你呢？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wǎnshàng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going to go to a movie tonight and will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not be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to my house. How about you?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8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你妹妹到不到臺灣來？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mèimei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younger sister coming to Taiwan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他們到不到我家來？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Tāmen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coming to my house?</a:t>
            </a:r>
            <a:endParaRPr lang="zh-TW" altLang="en-US" sz="3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51845" y="1991895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8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Usuage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這麼多家餐廳，我們要到哪一家？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Zhème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cāntīng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yì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There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so many restaurants. Which one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should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go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81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他們明天晚上要到王老師家。你想去嗎？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Tāmen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wǎnshàng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Wáng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lǎoshī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They are going to Teacher Wang’s house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tomorrow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evening.  Would you like to go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歡迎你到我家。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Huānyíng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Welcome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my home.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190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有一點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Slightly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他的房子有一點舊。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yìdiǎn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house is a little old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他學中文學得不錯。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xué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xué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búcuò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has learned Chinese quite well.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王伯母做越南菜做得很好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。</a:t>
            </a:r>
          </a:p>
          <a:p>
            <a:pPr marL="0" indent="0">
              <a:buNone/>
            </a:pPr>
            <a:r>
              <a:rPr lang="zh-TW" altLang="en-US" sz="3200" dirty="0" smtClean="0">
                <a:sym typeface="Wingdings" panose="05000000000000000000" pitchFamily="2" charset="2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Bómǔ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Auntie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Wang cooks Vietnamese food very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well.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6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你做得很好。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did well.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這種手機賣得很好。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type of cell phone sells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64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1.</a:t>
            </a:r>
            <a:r>
              <a:rPr lang="zh-TW" altLang="en-US" sz="1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its object directly follows the verb,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the verb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repeated before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得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and the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complement.</a:t>
            </a:r>
          </a:p>
          <a:p>
            <a:pPr marL="685800" lvl="2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做飯做得真好吃。 </a:t>
            </a:r>
          </a:p>
          <a:p>
            <a:pPr marL="685800" lvl="2" indent="0">
              <a:buNone/>
            </a:pP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zuòfàn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zhēn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cook really well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en-US" altLang="zh-TW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我的老師教中文教得很好。 </a:t>
            </a:r>
          </a:p>
          <a:p>
            <a:pPr marL="685800" lvl="2" indent="0">
              <a:buNone/>
            </a:pPr>
            <a:r>
              <a:rPr lang="zh-TW" altLang="en-US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jiāo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jiāo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teacher teaches Chinese well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1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251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2.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object appears at the front of the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sentence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the verb is not repeated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飯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，他做得真好吃。  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zhēn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cooks really well.</a:t>
            </a:r>
          </a:p>
          <a:p>
            <a:pPr marL="685800" lvl="2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中文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，你說得很好。  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shuō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speak Chinese well.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這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種甜點，他做得很好吃。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tiándiǎn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makes this kind of dessert very tasty.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這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支手機賣得很便宜。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piányí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 is sold cheaply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1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他做甜點做得不好。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tiándiǎn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not make desserts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王先生打網球打得不好。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Wang does not play the tennis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23244" y="1928723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1477</Words>
  <Application>Microsoft Office PowerPoint</Application>
  <PresentationFormat>如螢幕大小 (4:3)</PresentationFormat>
  <Paragraphs>209</Paragraphs>
  <Slides>28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40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有一點 yǒu yìdiǎn  Slightly</vt:lpstr>
      <vt:lpstr>I. 有一點 yǒu yìdiǎn  Slightly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III. Aquired Skills 會 huì</vt:lpstr>
      <vt:lpstr>III. Aquired Skills 會 huì</vt:lpstr>
      <vt:lpstr>III. Aquired Skills 會 huì</vt:lpstr>
      <vt:lpstr>III. Aquired Skills 會 huì</vt:lpstr>
      <vt:lpstr>III. Aquired Skills 會 huì</vt:lpstr>
      <vt:lpstr>III. Aquired Skills 會 huì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50</cp:revision>
  <dcterms:created xsi:type="dcterms:W3CDTF">2006-08-16T00:00:00Z</dcterms:created>
  <dcterms:modified xsi:type="dcterms:W3CDTF">2017-12-05T09:01:34Z</dcterms:modified>
</cp:coreProperties>
</file>