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1"/>
  </p:notesMasterIdLst>
  <p:sldIdLst>
    <p:sldId id="29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96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47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2399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2580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017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36419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2862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06209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9664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冊第</a:t>
            </a:r>
            <a:r>
              <a:rPr lang="en-US" altLang="zh-TW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12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24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花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993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spend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(time or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money)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獎學金</a:t>
            </a:r>
            <a:endParaRPr sz="14900">
              <a:latin typeface="新細明體"/>
              <a:cs typeface="新細明體"/>
            </a:endParaRPr>
          </a:p>
          <a:p>
            <a:pPr marR="15443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jiǎngxuéjīn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71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scholar</a:t>
            </a:r>
            <a:r>
              <a:rPr sz="4000" spc="-15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hip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7205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成績</a:t>
            </a:r>
            <a:endParaRPr sz="14900">
              <a:latin typeface="新細明體"/>
              <a:cs typeface="新細明體"/>
            </a:endParaRPr>
          </a:p>
          <a:p>
            <a:pPr marR="247078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chéngjī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85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grades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學費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xuéfèi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84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tui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ion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公司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gōngsī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21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company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替</a:t>
            </a:r>
            <a:endParaRPr sz="1490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tì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7034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fo</a:t>
            </a:r>
            <a:r>
              <a:rPr sz="4000" spc="-16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, on behalf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希望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xīwàng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07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hope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以後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yǐhòu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40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in the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future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到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78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go/ c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me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上班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shàngbān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27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go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計畫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jìhuà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76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pl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念書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niànshū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28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study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累</a:t>
            </a:r>
            <a:endParaRPr sz="14900">
              <a:latin typeface="新細明體"/>
              <a:cs typeface="新細明體"/>
            </a:endParaRPr>
          </a:p>
          <a:p>
            <a:pPr marR="34378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8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tired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語言中心</a:t>
            </a:r>
          </a:p>
          <a:p>
            <a:pPr marL="1270" algn="ctr">
              <a:lnSpc>
                <a:spcPct val="100000"/>
              </a:lnSpc>
              <a:spcBef>
                <a:spcPts val="1785"/>
              </a:spcBef>
              <a:tabLst>
                <a:tab pos="246507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yǔyán	zhō</a:t>
            </a:r>
            <a:r>
              <a:rPr sz="7200" spc="10" dirty="0">
                <a:solidFill>
                  <a:srgbClr val="085295"/>
                </a:solidFill>
                <a:latin typeface="Times New Roman"/>
                <a:cs typeface="Times New Roman"/>
              </a:rPr>
              <a:t>n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32270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language ce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ter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加油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jiāyóu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4682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keep up the go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d work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工作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gōngzuò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349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w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去年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qùnián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641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last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year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做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625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do,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engage in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生意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shēngyì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793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busin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ss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以後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yǐhòu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016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after</a:t>
            </a:r>
            <a:r>
              <a:rPr sz="4000" spc="-15" dirty="0">
                <a:latin typeface="Times New Roman"/>
                <a:cs typeface="Times New Roman"/>
              </a:rPr>
              <a:t>w</a:t>
            </a:r>
            <a:r>
              <a:rPr sz="4000" dirty="0">
                <a:latin typeface="Times New Roman"/>
                <a:cs typeface="Times New Roman"/>
              </a:rPr>
              <a:t>ards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654651"/>
            <a:ext cx="1919605" cy="340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900" dirty="0" smtClean="0">
                <a:latin typeface="新細明體"/>
                <a:cs typeface="新細明體"/>
              </a:rPr>
              <a:t>好</a:t>
            </a:r>
            <a:endParaRPr lang="en-US" sz="14900" dirty="0" smtClean="0">
              <a:latin typeface="新細明體"/>
              <a:cs typeface="新細明體"/>
            </a:endParaRPr>
          </a:p>
          <a:p>
            <a:pPr marL="12700" algn="ctr">
              <a:lnSpc>
                <a:spcPct val="100000"/>
              </a:lnSpc>
            </a:pPr>
            <a:r>
              <a:rPr lang="en-US" sz="7200" dirty="0" err="1">
                <a:solidFill>
                  <a:srgbClr val="085295"/>
                </a:solidFill>
                <a:latin typeface="Times New Roman"/>
                <a:cs typeface="Times New Roman"/>
              </a:rPr>
              <a:t>hǎo</a:t>
            </a:r>
            <a:endParaRPr sz="7200" dirty="0">
              <a:solidFill>
                <a:srgbClr val="085295"/>
              </a:solidFill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49995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5707087"/>
            <a:ext cx="2481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easy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年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528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measure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word for year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找</a:t>
            </a:r>
          </a:p>
          <a:p>
            <a:pPr marR="34080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022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look </a:t>
            </a:r>
            <a:r>
              <a:rPr sz="4000" spc="-1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or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工作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gōngzuò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06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job, work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這樣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  <a:tabLst>
                <a:tab pos="14973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zhè	yàng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10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this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kind (of)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國家</a:t>
            </a:r>
            <a:endParaRPr sz="14900">
              <a:latin typeface="新細明體"/>
              <a:cs typeface="新細明體"/>
            </a:endParaRPr>
          </a:p>
          <a:p>
            <a:pPr marR="25539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guójiā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11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country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02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試</a:t>
            </a:r>
            <a:endParaRPr sz="14900">
              <a:latin typeface="新細明體"/>
              <a:cs typeface="新細明體"/>
            </a:endParaRPr>
          </a:p>
          <a:p>
            <a:pPr marR="34804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567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try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難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8844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hard to, d</a:t>
            </a:r>
            <a:r>
              <a:rPr sz="4000" spc="-20" dirty="0">
                <a:latin typeface="Times New Roman"/>
                <a:cs typeface="Times New Roman"/>
              </a:rPr>
              <a:t>i</a:t>
            </a:r>
            <a:r>
              <a:rPr sz="4000" spc="-7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ficult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那麼</a:t>
            </a:r>
            <a:endParaRPr sz="1490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nàme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then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再</a:t>
            </a:r>
            <a:endParaRPr sz="14900">
              <a:latin typeface="新細明體"/>
              <a:cs typeface="新細明體"/>
            </a:endParaRPr>
          </a:p>
          <a:p>
            <a:pPr marR="35013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67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again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435340" cy="6042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9530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試試看</a:t>
            </a:r>
          </a:p>
          <a:p>
            <a:pPr marR="49530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shìshìkàn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to give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it a tr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try 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nd see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 smtClean="0">
                <a:latin typeface="Times New Roman"/>
                <a:cs typeface="Times New Roman"/>
              </a:rPr>
              <a:t>what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happens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久</a:t>
            </a:r>
            <a:endParaRPr sz="14900">
              <a:latin typeface="新細明體"/>
              <a:cs typeface="新細明體"/>
            </a:endParaRP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27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long (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ime)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時間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shíjiān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62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time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先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85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first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念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82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study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大學</a:t>
            </a:r>
            <a:endParaRPr sz="1490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89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universi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需要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xūyào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79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need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332</Words>
  <Application>Microsoft Office PowerPoint</Application>
  <PresentationFormat>如螢幕大小 (4:3)</PresentationFormat>
  <Paragraphs>185</Paragraphs>
  <Slides>38</Slides>
  <Notes>37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38</vt:i4>
      </vt:variant>
    </vt:vector>
  </HeadingPairs>
  <TitlesOfParts>
    <vt:vector size="40" baseType="lpstr">
      <vt:lpstr>Office Theme</vt:lpstr>
      <vt:lpstr>1_Office Theme</vt:lpstr>
      <vt:lpstr>《當代中文課程》第1冊第12課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4</cp:revision>
  <dcterms:created xsi:type="dcterms:W3CDTF">2017-01-09T15:41:34Z</dcterms:created>
  <dcterms:modified xsi:type="dcterms:W3CDTF">2017-01-20T01:18:22Z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