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666" y="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82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1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6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8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6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78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75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6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6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3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1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14642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第十三課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生日快樂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Birthday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Negation of action verbs</a:t>
            </a:r>
            <a:endParaRPr lang="zh-TW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indicates, a non-happening in the past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昨天我沒打電話給他。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上個星期我沒跟同學去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今天我沒坐捷運來上課。我坐公車。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562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Negation of state verbs</a:t>
            </a:r>
            <a:endParaRPr lang="zh-TW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 verbs can only be negated by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which indicates the contrary.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今天不熱，我想出去逛逛。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他說中文不難學，可是中國字不好寫。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我不舒服，今天不想出去。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187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Negation of process verbs</a:t>
            </a:r>
            <a:endParaRPr lang="zh-TW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 verbs can only be negated by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indicates non-happening.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中文課還沒結束，所以我不能回國。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我沒忘。你先去學校，我等一下去找你。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我還沒決定要不要去旅行？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89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All-inclusive with Question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誰都喜歡去旅行。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哪裡都有好吃的東西。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他什麼都想買。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弟弟什麼時候都在上網。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他們學校很方便，怎麼去都能到。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24541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All-inclusive with Question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誰也不喜歡難看的東西。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昨天我哪裡都沒去，在家看電視。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我今天什麼也不想吃。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下個星期，我什麼時候都不在家，我要去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旅行。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中國菜很難做，我怎麼做都不好吃。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248281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All-inclusive with Question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這家餐廳的東西什麼都好吃嗎？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你今天什麼時候都在公司嗎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9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More/Less…Than planned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少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shǎo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我最近沒錢了，應該少買東西。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我中文不好，應該多看書，少看電視。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我們明天應該多穿衣服嗎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477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More/Less…Than planned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少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shǎo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他喜歡臺灣，想多學一點中文。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昨天我朋友來我家，我多做了一點菜。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她今天太累了，想少做一點功課。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9959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shìbúshì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it true?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你是不是在家等我？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那家餐廳是不是很有名？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你是不是剛旅行回來？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07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shìbúshì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it true?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Subject+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+VP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 are quite different from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 and A-not-A questions. 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你銀行有錢嗎？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你銀行有沒有錢？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你銀行是不是有錢？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08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…as soon as…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我一下課，就回來。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他一回國，就找工作。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我妹妹一回去，就給媽媽打電話。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992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shìbúshì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it true?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following sentences, A-not-A cannot be used.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是不是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 can be used.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你比他高：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你比不比他高？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你比他高不高？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　你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是不是比他高？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你最近太忙了：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你最近太忙不忙？ 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　你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是不是最近太忙了？</a:t>
            </a:r>
          </a:p>
        </p:txBody>
      </p:sp>
    </p:spTree>
    <p:extLst>
      <p:ext uri="{BB962C8B-B14F-4D97-AF65-F5344CB8AC3E}">
        <p14:creationId xmlns:p14="http://schemas.microsoft.com/office/powerpoint/2010/main" val="2540994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一樣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這支手機跟那支手機一樣。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我的生日跟她的生日一樣，都是八月十七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他跟我一樣，都常游泳。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122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一樣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一樣（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State verb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你點的菜跟我點的一樣。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我跟我妹妹一樣高。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姐姐租的房子跟我租的一樣貴。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我跟我朋友一樣喜歡看電視。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660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一樣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negation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不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precedes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一樣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yíyàng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indicate that the two nouns are different in quality.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中國茶跟日本茶不一樣。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我跟妹妹不一樣高。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840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一樣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negation marker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不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can also precede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跟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but when it does, it negates the object to be compared with, i.e.,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跟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 part, not the “same” part.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不跟我一樣高，跟小王一樣高。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02795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一樣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小籠包跟包子一樣不一樣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小籠包跟包子是不是一樣？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今年的生意是不是跟去年的一樣好？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說中文跟寫中文是不是一樣難？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97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…as soon as…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我一下課，就去吃晚飯。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他打算等那裡一沒人，就去拍照。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老闆今天早上一到公司，就不開心。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0584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…as soon as…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他一下課，就去學校找你嗎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我們今天是不是比賽一結束，就一起去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唱歌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36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Action with 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我買了三張車票。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VS.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我要買三張車票。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我剛在便利商店喝了咖啡。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我昨天吃了很多東西。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今天早上我喝了一杯咖啡。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他租了一個漂亮的房子。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311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Action with 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我今天沒吃午餐。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我最近很忙，一星期都沒看電視。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昨天跟朋友去過生日，所以我沒寫功課。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25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Action with 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弟弟吃了午餐沒有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下個月的學費，他付了沒有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今晚的籃球比賽開始了沒有？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399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Action with 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Wrong:          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Correct: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＊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我沒吃了晚飯。		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我沒吃晚飯。</a:t>
            </a:r>
          </a:p>
        </p:txBody>
      </p:sp>
    </p:spTree>
    <p:extLst>
      <p:ext uri="{BB962C8B-B14F-4D97-AF65-F5344CB8AC3E}">
        <p14:creationId xmlns:p14="http://schemas.microsoft.com/office/powerpoint/2010/main" val="460388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Negation of action verbs</a:t>
            </a:r>
            <a:endParaRPr lang="zh-TW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negation, there are two interpretations: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Habitual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我們星期六不上課。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學生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常不吃早餐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Intention not to</a:t>
            </a:r>
            <a:endParaRPr lang="zh-TW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我不去圖書館。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他不找工作。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4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1112</Words>
  <Application>Microsoft Office PowerPoint</Application>
  <PresentationFormat>如螢幕大小 (4:3)</PresentationFormat>
  <Paragraphs>142</Paragraphs>
  <Slides>25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7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一 yī…就 jiù… …as soon as…</vt:lpstr>
      <vt:lpstr>I. 一 yī…就 jiù… …as soon as…</vt:lpstr>
      <vt:lpstr>I. 一 yī…就 jiù… …as soon as…</vt:lpstr>
      <vt:lpstr>II. Completed Action with Verbal 了 le</vt:lpstr>
      <vt:lpstr>II. Completed Action with Verbal 了 le</vt:lpstr>
      <vt:lpstr>II. Completed Action with Verbal 了 le</vt:lpstr>
      <vt:lpstr>II. Completed Action with Verbal 了 le</vt:lpstr>
      <vt:lpstr>III. 不 Negation vs. 沒 Negation  A. Negation of action verbs</vt:lpstr>
      <vt:lpstr>III. 不 Negation vs. 沒 Negation  A. Negation of action verbs</vt:lpstr>
      <vt:lpstr>III. 不 Negation vs. 沒 Negation  B. Negation of state verbs</vt:lpstr>
      <vt:lpstr>III. 不 Negation vs. 沒 Negation  C. Negation of process verbs</vt:lpstr>
      <vt:lpstr>IV. All-inclusive with Question Words</vt:lpstr>
      <vt:lpstr>IV. All-inclusive with Question Words</vt:lpstr>
      <vt:lpstr>IV. All-inclusive with Question Words</vt:lpstr>
      <vt:lpstr>V. More/Less…Than planned with 多 duō /     少 shǎo＋Verb…</vt:lpstr>
      <vt:lpstr>V. More/Less…Than planned with 多 duō /     少 shǎo＋Verb…</vt:lpstr>
      <vt:lpstr>VI. 是不是 shìbúshì  is it true?</vt:lpstr>
      <vt:lpstr>VI. 是不是 shìbúshì  is it true?</vt:lpstr>
      <vt:lpstr>VI. 是不是 shìbúshì  is it true?</vt:lpstr>
      <vt:lpstr>VII. Comparison with 跟 gēn…一樣…     yíyàng</vt:lpstr>
      <vt:lpstr>VII. Comparison with 跟 gēn…一樣…     yíyàng</vt:lpstr>
      <vt:lpstr>VII. Comparison with 跟 gēn…一樣…     yíyàng</vt:lpstr>
      <vt:lpstr>VII. Comparison with 跟 gēn…一樣…     yíyàng</vt:lpstr>
      <vt:lpstr>VII. Comparison with 跟 gēn…一樣…     yíyàng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23</cp:revision>
  <dcterms:created xsi:type="dcterms:W3CDTF">2006-08-16T00:00:00Z</dcterms:created>
  <dcterms:modified xsi:type="dcterms:W3CDTF">2017-12-05T07:32:52Z</dcterms:modified>
</cp:coreProperties>
</file>