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50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EF51A-E360-49D8-A2CD-79550EE30497}" type="datetimeFigureOut">
              <a:rPr lang="zh-TW" altLang="en-US" smtClean="0"/>
              <a:t>2017/11/24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70F92-2483-4065-B0B8-EA0FFC9401B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7166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4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7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7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2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7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3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48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00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5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8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43200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週末做什麼？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：你有哥哥、姐姐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have any brothers and sisters?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：哥哥、姐姐，我都沒有。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Brothers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sisters, I have none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624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：你想看美國電影還是臺灣電影？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háishì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want to watch an American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movie or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 Taiwanese movie?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：美國電影、臺灣電影，我都想看。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American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movie, Taiwanese movie, I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would like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watch either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877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打棒球，我不喜歡。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bàngqiú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Playing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baseball, I don’t like (it).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越南菜，我常吃。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Vietnamese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food, I often eat (it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265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這張照片，我覺得很好看。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juéde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photo, I think (it) is quite nice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8251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中國菜，我都喜歡吃。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(collective noun)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Zhōngguó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Chinese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food, I like to eat (them) all.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弟弟、妹妹，我都有。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(two object nouns)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mèimei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Younger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brothers and younger sisters, I’ve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got both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35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Adverbs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常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VP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389288"/>
              </p:ext>
            </p:extLst>
          </p:nvPr>
        </p:nvGraphicFramePr>
        <p:xfrm>
          <a:off x="495300" y="2915924"/>
          <a:ext cx="8153401" cy="294436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0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Subject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baseline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Predicate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Adv</a:t>
                      </a: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(s)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VP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我是美國人，</a:t>
                      </a: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是美國人。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我姐姐很漂亮，</a:t>
                      </a: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我妹妹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也很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漂亮。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我和王老師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都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喜歡他。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你家人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都很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好看。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常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打網球。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786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placed before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or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常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941780"/>
              </p:ext>
            </p:extLst>
          </p:nvPr>
        </p:nvGraphicFramePr>
        <p:xfrm>
          <a:off x="495300" y="2382524"/>
          <a:ext cx="8153401" cy="277577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690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Subject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Predicate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0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Adv</a:t>
                      </a: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(s)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VP       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我是日本人，</a:t>
                      </a:r>
                      <a:endParaRPr lang="zh-TW" sz="2200" b="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他們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</a:t>
                      </a:r>
                      <a:r>
                        <a:rPr lang="zh-TW" sz="2200" kern="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是日本人。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我家人喜歡照相，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他家人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喜歡照相。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你很喜歡吃越南菜，</a:t>
                      </a:r>
                      <a:endParaRPr lang="zh-TW" sz="2200" b="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我們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也都很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喜歡吃越南菜。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你常喝咖啡，</a:t>
                      </a:r>
                      <a:endParaRPr lang="zh-TW" sz="2200" b="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也常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喝咖啡。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你常去踢足球，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我們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也都常</a:t>
                      </a:r>
                      <a:endParaRPr lang="zh-TW" sz="22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去踢足球。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17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TW" altLang="en-US" sz="35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我不是日本人，他也不是日本人。  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not Japanese and he is not, either.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我沒有弟弟，也沒有妹妹。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mèimei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have a younger brother or a younger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sister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195725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他不喜歡看電影，我也不喜歡看電影。 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doesn’t like to watch movies and I don’t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like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watch movies, either.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我不常看電影。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watch movies often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823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我們都不是美國人。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None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us is American.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他們不都是美國人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有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美國人，也有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日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本人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Tāmen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(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Not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all of them are American. (There are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Americans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there are Japanese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707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Placement of Time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我們今天去看電影。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jīntiān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went to see a movie today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明天想去游泳嗎？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yóuyǒng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Would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go swimming tomorrow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639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Making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Suggestions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：我們去喝咖啡還是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喝茶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háishì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Shall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 go drink coffee or tea?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：我們去喝咖啡吧。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 Let’s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go drink coffee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3199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Making Suggestions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：今天晚上我們看什麼電影？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Jīntiān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wǎnshàng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shénme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movie are we watching tonight?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：我們去看臺灣電影吧！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Let’s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watch a Taiwanese movie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31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Making Suggestions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：週末我們去打籃球，好不好？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　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Zhōumò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Let’s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go play basketball on the weekend,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OK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：我不喜歡打籃球，我們打網球吧！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wǎngqiú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!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like to play basketball. Let’s play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tennis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22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Placement of Time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週末他要去打籃球。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Zhōumò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weekend, he is going to go play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basketball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明天你想做什麼？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shénme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would you like to do tomorrow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241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我去打網球。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going to go play tennis.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他去踢足球。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zúqiú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went to play soccer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306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我們和老師都去看電影。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the teacher are all going to go see a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movie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849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5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我不去打籃球。    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not going to go play basketball.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明天早上我不去游泳。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zǎoshàng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yóuyǒng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not going to go swimming tomorrow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morning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54132" y="2344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你要去看電影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Would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go see a movie?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你們常去吃越南菜嗎？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often go eat Vietnamese food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37545" y="195725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4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他不去打棒球嗎？     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bàngqiú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not going to go play baseball?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803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臺灣人喜歡喝烏龍茶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嗎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Taiwanese people like to drink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Oolong tea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：烏龍茶，臺灣人都喜歡喝。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Oolong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tea, Taiwanese people all like to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drink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(it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).</a:t>
            </a: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800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1122</Words>
  <Application>Microsoft Office PowerPoint</Application>
  <PresentationFormat>如螢幕大小 (4:3)</PresentationFormat>
  <Paragraphs>222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Placement of Time Words</vt:lpstr>
      <vt:lpstr>I. Placement of Time Words</vt:lpstr>
      <vt:lpstr>II. To Go Do Something with 去 qù</vt:lpstr>
      <vt:lpstr>II. To Go Do Something with 去 qù</vt:lpstr>
      <vt:lpstr>II. To Go Do Something with 去 qù</vt:lpstr>
      <vt:lpstr>II. To Go Do Something with 去 qù</vt:lpstr>
      <vt:lpstr>II. To Go Do Something with 去 qù</vt:lpstr>
      <vt:lpstr>III. Topic Sentences</vt:lpstr>
      <vt:lpstr>III. Topic Sentences</vt:lpstr>
      <vt:lpstr>III. Topic Sentences</vt:lpstr>
      <vt:lpstr>III. Topic Sentences</vt:lpstr>
      <vt:lpstr>III. Topic Sentences</vt:lpstr>
      <vt:lpstr>III. Topic Sentences</vt:lpstr>
      <vt:lpstr>IV. The Word Order of Adverbs 也 yě,  　 都 dōu and 常 cháng</vt:lpstr>
      <vt:lpstr>IV. The Word Order of Adverbs 也 yě,  　 都 dōu and 常 cháng</vt:lpstr>
      <vt:lpstr>IV. The Word Order of Adverbs 也 yě,  　 都 dōu and 常 cháng</vt:lpstr>
      <vt:lpstr>IV. The Word Order of Adverbs 也 yě,  　 都 dōu and 常 cháng</vt:lpstr>
      <vt:lpstr>IV. The Word Order of Adverbs 也 yě,  　 都 dōu and 常 cháng</vt:lpstr>
      <vt:lpstr>V. Making Suggestions 吧 ba</vt:lpstr>
      <vt:lpstr>V. Making Suggestions 吧 ba</vt:lpstr>
      <vt:lpstr>V. Making Suggestions 吧 ba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49</cp:revision>
  <dcterms:created xsi:type="dcterms:W3CDTF">2006-08-16T00:00:00Z</dcterms:created>
  <dcterms:modified xsi:type="dcterms:W3CDTF">2017-11-24T03:47:59Z</dcterms:modified>
</cp:coreProperties>
</file>