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4"/>
  </p:notesMasterIdLst>
  <p:sldIdLst>
    <p:sldId id="29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339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1900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85551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8826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5843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0081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3317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冊第</a:t>
            </a:r>
            <a:r>
              <a:rPr lang="en-US" altLang="zh-TW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11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4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走路</a:t>
            </a:r>
            <a:endParaRPr lang="en-US" sz="14900" spc="-5" dirty="0" smtClean="0">
              <a:latin typeface="新細明體"/>
              <a:cs typeface="新細明體"/>
            </a:endParaRPr>
          </a:p>
          <a:p>
            <a:pPr marR="2491740" algn="ctr">
              <a:spcBef>
                <a:spcPts val="1785"/>
              </a:spcBef>
            </a:pPr>
            <a:r>
              <a:rPr lang="en-US" altLang="zh-TW"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zǒulù</a:t>
            </a:r>
            <a:r>
              <a:rPr lang="en-US" altLang="zh-TW" sz="7200" dirty="0" smtClean="0">
                <a:solidFill>
                  <a:srgbClr val="085295"/>
                </a:solidFill>
                <a:latin typeface="Times New Roman"/>
                <a:cs typeface="Times New Roman"/>
              </a:rPr>
              <a:t> </a:t>
            </a:r>
            <a:endParaRPr sz="7200" dirty="0">
              <a:solidFill>
                <a:srgbClr val="085295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15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walk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分鐘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fēnzhōng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263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minutes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1820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就</a:t>
            </a:r>
            <a:endParaRPr sz="14900">
              <a:latin typeface="新細明體"/>
              <a:cs typeface="新細明體"/>
            </a:endParaRPr>
          </a:p>
          <a:p>
            <a:pPr marR="34175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008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onl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rely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到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7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arrive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間</a:t>
            </a:r>
            <a:endParaRPr sz="14900">
              <a:latin typeface="新細明體"/>
              <a:cs typeface="新細明體"/>
            </a:endParaRPr>
          </a:p>
          <a:p>
            <a:pPr marR="30353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ho</a:t>
            </a:r>
            <a:r>
              <a:rPr sz="4000" spc="-20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ses, r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oms,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745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etc.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空</a:t>
            </a:r>
            <a:endParaRPr sz="14900">
              <a:latin typeface="新細明體"/>
              <a:cs typeface="新細明體"/>
            </a:endParaRPr>
          </a:p>
          <a:p>
            <a:pPr marL="4445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05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vacant, 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mpty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房間</a:t>
            </a:r>
            <a:endParaRPr sz="1490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fángjiān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31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room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套房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tàofáng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suite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回去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huíqù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074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go ba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k, to return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046" y="140205"/>
            <a:ext cx="54356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693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想</a:t>
            </a:r>
            <a:endParaRPr sz="14900">
              <a:latin typeface="新細明體"/>
              <a:cs typeface="新細明體"/>
            </a:endParaRPr>
          </a:p>
          <a:p>
            <a:pPr marR="33699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257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think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租</a:t>
            </a:r>
            <a:endParaRPr sz="1490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71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rent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再</a:t>
            </a:r>
            <a:endParaRPr sz="14900">
              <a:latin typeface="新細明體"/>
              <a:cs typeface="新細明體"/>
            </a:endParaRPr>
          </a:p>
          <a:p>
            <a:pPr marR="34385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2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and then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電話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diànhuà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34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telephone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給</a:t>
            </a:r>
            <a:endParaRPr sz="1490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林</a:t>
            </a:r>
            <a:endParaRPr sz="14900">
              <a:latin typeface="新細明體"/>
              <a:cs typeface="新細明體"/>
            </a:endParaRPr>
          </a:p>
          <a:p>
            <a:pPr marR="34385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8822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Chinese 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ast name,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common in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打電話</a:t>
            </a:r>
            <a:endParaRPr sz="1490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  <a:tabLst>
                <a:tab pos="1091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dǎ	diànhuà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229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make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 phone c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喂</a:t>
            </a:r>
            <a:endParaRPr sz="14900">
              <a:latin typeface="新細明體"/>
              <a:cs typeface="新細明體"/>
            </a:endParaRPr>
          </a:p>
          <a:p>
            <a:pPr marR="2711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wéi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a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part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cle used in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addressi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g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68116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people, espe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ially over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he phone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房租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fángzū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473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rent (for a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room or a house)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已經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yǐjīng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0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alrea</a:t>
            </a:r>
            <a:r>
              <a:rPr sz="4000" spc="-15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習慣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xíguàn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885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to get se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tled down,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to get used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問題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wèntí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526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problem,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question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房東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fángdōng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50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landl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275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1257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熱水器</a:t>
            </a:r>
            <a:endParaRPr sz="14900">
              <a:latin typeface="新細明體"/>
              <a:cs typeface="新細明體"/>
            </a:endParaRPr>
          </a:p>
          <a:p>
            <a:pPr marR="15119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rèshuǐqì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534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water he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5335534"/>
            <a:ext cx="7319009" cy="905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(Adv)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seem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be,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appear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be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(often used to take t</a:t>
            </a:r>
            <a:r>
              <a:rPr sz="4000" spc="-20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e edge o</a:t>
            </a:r>
            <a:r>
              <a:rPr sz="4000" spc="-80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f of a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好像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6078181"/>
            <a:ext cx="2086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comment)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會</a:t>
            </a:r>
            <a:endParaRPr sz="1490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72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will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等</a:t>
            </a:r>
            <a:endParaRPr sz="1490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děng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74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wait f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那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555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then, in that ca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8245" y="140205"/>
            <a:ext cx="578104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10578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裝</a:t>
            </a:r>
            <a:endParaRPr sz="14900">
              <a:latin typeface="新細明體"/>
              <a:cs typeface="新細明體"/>
            </a:endParaRPr>
          </a:p>
          <a:p>
            <a:pPr marR="31070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21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ins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不過</a:t>
            </a:r>
            <a:endParaRPr sz="1490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116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how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ve</a:t>
            </a:r>
            <a:r>
              <a:rPr sz="4000" spc="-16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but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付</a:t>
            </a:r>
            <a:endParaRPr sz="1490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14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pay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收到</a:t>
            </a:r>
            <a:endParaRPr sz="1490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shōudào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014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recei</a:t>
            </a:r>
            <a:r>
              <a:rPr sz="4000" spc="-1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不好意思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24631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bùhǎo	yìsi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1069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sorry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客廳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kètīng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42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liv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ng room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沒關係</a:t>
            </a:r>
          </a:p>
          <a:p>
            <a:pPr marR="160718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méi	guānxi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960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Not a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problem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有線電視</a:t>
            </a:r>
          </a:p>
          <a:p>
            <a:pPr marL="1270" algn="ctr">
              <a:lnSpc>
                <a:spcPct val="100000"/>
              </a:lnSpc>
              <a:spcBef>
                <a:spcPts val="1785"/>
              </a:spcBef>
              <a:tabLst>
                <a:tab pos="317627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yǒuxiàn	diàn</a:t>
            </a:r>
            <a:r>
              <a:rPr sz="7200" spc="10" dirty="0">
                <a:solidFill>
                  <a:srgbClr val="085295"/>
                </a:solidFill>
                <a:latin typeface="Times New Roman"/>
                <a:cs typeface="Times New Roman"/>
              </a:rPr>
              <a:t>s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18923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cable</a:t>
            </a:r>
            <a:r>
              <a:rPr sz="4000" spc="-8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TV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廚房</a:t>
            </a:r>
            <a:endParaRPr sz="1490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chúfáng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53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kit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hen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左邊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zuǒbiān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20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left (side)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右邊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yòubiān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0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right </a:t>
            </a:r>
            <a:r>
              <a:rPr sz="4000" spc="-20" dirty="0">
                <a:latin typeface="Times New Roman"/>
                <a:cs typeface="Times New Roman"/>
              </a:rPr>
              <a:t>(</a:t>
            </a:r>
            <a:r>
              <a:rPr sz="4000" dirty="0">
                <a:latin typeface="Times New Roman"/>
                <a:cs typeface="Times New Roman"/>
              </a:rPr>
              <a:t>side)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浴室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yùshì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bathroom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超市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chāoshì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69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supe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market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381</Words>
  <Application>Microsoft Office PowerPoint</Application>
  <PresentationFormat>如螢幕大小 (4:3)</PresentationFormat>
  <Paragraphs>204</Paragraphs>
  <Slides>41</Slides>
  <Notes>40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41</vt:i4>
      </vt:variant>
    </vt:vector>
  </HeadingPairs>
  <TitlesOfParts>
    <vt:vector size="43" baseType="lpstr">
      <vt:lpstr>Office Theme</vt:lpstr>
      <vt:lpstr>1_Office Theme</vt:lpstr>
      <vt:lpstr>《當代中文課程》第1冊第11課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4</cp:revision>
  <dcterms:created xsi:type="dcterms:W3CDTF">2017-01-09T15:11:24Z</dcterms:created>
  <dcterms:modified xsi:type="dcterms:W3CDTF">2017-01-20T01:17:52Z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