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5"/>
  </p:notesMasterIdLst>
  <p:sldIdLst>
    <p:sldId id="29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637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0162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48549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7505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2624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2550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178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6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0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美</a:t>
            </a:r>
            <a:endParaRPr sz="14900">
              <a:latin typeface="新細明體"/>
              <a:cs typeface="新細明體"/>
            </a:endParaRPr>
          </a:p>
          <a:p>
            <a:pPr marR="33426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2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beautiful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前面</a:t>
            </a:r>
            <a:endParaRPr sz="1490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qiánmiàn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front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海</a:t>
            </a:r>
            <a:endParaRPr sz="14900">
              <a:latin typeface="新細明體"/>
              <a:cs typeface="新細明體"/>
            </a:endParaRPr>
          </a:p>
          <a:p>
            <a:pPr marR="341820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43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ocean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後面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hòumiàn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back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山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78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mountain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真的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  <a:tabLst>
                <a:tab pos="19545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zhēn	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033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rea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truly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地方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dìfāng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place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現在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xiànzài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附近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fùjìn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064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vic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nit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near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樓下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lóuxià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58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downsta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rs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他們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tāmen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360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they (us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 for people on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找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92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et, to see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朋友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péngyǒu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friend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上課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71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go to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lass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花蓮</a:t>
            </a:r>
            <a:endParaRPr sz="14900" dirty="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Huālián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ci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y on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easte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n coast </a:t>
            </a:r>
            <a:r>
              <a:rPr sz="4000" spc="-20" dirty="0" smtClean="0">
                <a:latin typeface="Times New Roman"/>
                <a:cs typeface="Times New Roman"/>
              </a:rPr>
              <a:t>o</a:t>
            </a:r>
            <a:r>
              <a:rPr sz="4000" dirty="0" smtClean="0">
                <a:latin typeface="Times New Roman"/>
                <a:cs typeface="Times New Roman"/>
              </a:rPr>
              <a:t>f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spc="-285" dirty="0" smtClean="0">
                <a:cs typeface="Times New Roman"/>
              </a:rPr>
              <a:t>T</a:t>
            </a:r>
            <a:r>
              <a:rPr lang="en-US" altLang="zh-TW" sz="4000" dirty="0" smtClean="0">
                <a:cs typeface="Times New Roman"/>
              </a:rPr>
              <a:t>aiwan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聽說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tīngshuō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hear that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近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方便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fāngbiàn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8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convenient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這裡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19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here,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his place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學生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student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在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學校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xuéxiào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school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東西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dōngxi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7532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thing</a:t>
            </a:r>
            <a:r>
              <a:rPr sz="4000" spc="-20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, stu</a:t>
            </a:r>
            <a:r>
              <a:rPr sz="4000" spc="-7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外面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wàimiàn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outside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裡面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lǐmiàn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63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inside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商店</a:t>
            </a:r>
            <a:endParaRPr sz="14900">
              <a:latin typeface="新細明體"/>
              <a:cs typeface="新細明體"/>
            </a:endParaRPr>
          </a:p>
          <a:p>
            <a:pPr marL="52069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shāngdiàn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58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store, sh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吃飯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chīfàn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520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have a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eal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宿舍</a:t>
            </a:r>
            <a:endParaRPr sz="14900">
              <a:latin typeface="新細明體"/>
              <a:cs typeface="新細明體"/>
            </a:endParaRPr>
          </a:p>
          <a:p>
            <a:pPr marR="25330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sùshè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8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dorm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tory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樓</a:t>
            </a:r>
            <a:endParaRPr sz="1490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51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 store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a floor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棟</a:t>
            </a:r>
            <a:endParaRPr sz="14900">
              <a:latin typeface="新細明體"/>
              <a:cs typeface="新細明體"/>
            </a:endParaRPr>
          </a:p>
          <a:p>
            <a:pPr marL="4445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545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buildings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大樓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dàlóu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1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 mu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ti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storey building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圖書館</a:t>
            </a:r>
            <a:endParaRPr sz="14900">
              <a:latin typeface="新細明體"/>
              <a:cs typeface="新細明體"/>
            </a:endParaRPr>
          </a:p>
          <a:p>
            <a:pPr marR="16078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túshūguǎn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11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lib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ary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在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86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be l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cated 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旁邊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pángbiān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049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(by the) 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de, next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教室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jiàoshì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19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classroom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游泳池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yóuyǒngchí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33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swimming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pool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3792" y="140205"/>
            <a:ext cx="62293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2413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山上</a:t>
            </a:r>
            <a:endParaRPr sz="1490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shānshàng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405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on a 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ountain, in the m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untains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哪裡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99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where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遠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1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那裡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88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that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place, there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風景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fēngjǐng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323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scene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landscapes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364</Words>
  <Application>Microsoft Office PowerPoint</Application>
  <PresentationFormat>如螢幕大小 (4:3)</PresentationFormat>
  <Paragraphs>207</Paragraphs>
  <Slides>42</Slides>
  <Notes>41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42</vt:i4>
      </vt:variant>
    </vt:vector>
  </HeadingPairs>
  <TitlesOfParts>
    <vt:vector size="44" baseType="lpstr">
      <vt:lpstr>Office Theme</vt:lpstr>
      <vt:lpstr>1_Office Theme</vt:lpstr>
      <vt:lpstr>《當代中文課程》第1冊第6課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3</cp:revision>
  <dcterms:created xsi:type="dcterms:W3CDTF">2017-01-09T11:09:02Z</dcterms:created>
  <dcterms:modified xsi:type="dcterms:W3CDTF">2017-01-20T01:15:14Z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