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39"/>
  </p:notesMasterIdLst>
  <p:sldIdLst>
    <p:sldId id="29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96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04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945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11552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45318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28221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94338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92436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冊第</a:t>
            </a:r>
            <a:r>
              <a:rPr lang="en-US" altLang="zh-TW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14</a:t>
            </a:r>
            <a:r>
              <a:rPr lang="zh-TW" altLang="en-US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53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父母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fùmǔ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4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paren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冬天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dōngtiān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75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wint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 (season)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7205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明年</a:t>
            </a:r>
            <a:endParaRPr sz="14900">
              <a:latin typeface="新細明體"/>
              <a:cs typeface="新細明體"/>
            </a:endParaRPr>
          </a:p>
          <a:p>
            <a:pPr marR="247015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míngnián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34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next year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秋天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qiūtiān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201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autu</a:t>
            </a:r>
            <a:r>
              <a:rPr sz="4000" spc="-15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n (season)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紅葉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hóngyè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2722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red m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ple leaves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只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0080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onl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rely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6994" y="140205"/>
            <a:ext cx="839152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1402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玉山</a:t>
            </a:r>
            <a:endParaRPr sz="14900" dirty="0">
              <a:latin typeface="新細明體"/>
              <a:cs typeface="新細明體"/>
            </a:endParaRPr>
          </a:p>
          <a:p>
            <a:pPr marR="4140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Yùshān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spc="-44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u Shan </a:t>
            </a:r>
            <a:r>
              <a:rPr sz="4000" spc="-15" dirty="0">
                <a:latin typeface="Times New Roman"/>
                <a:cs typeface="Times New Roman"/>
              </a:rPr>
              <a:t>(</a:t>
            </a:r>
            <a:r>
              <a:rPr sz="4000" dirty="0">
                <a:latin typeface="Times New Roman"/>
                <a:cs typeface="Times New Roman"/>
              </a:rPr>
              <a:t>Mount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in Jade</a:t>
            </a:r>
            <a:r>
              <a:rPr sz="4000" spc="-15" dirty="0">
                <a:latin typeface="Times New Roman"/>
                <a:cs typeface="Times New Roman"/>
              </a:rPr>
              <a:t>)</a:t>
            </a:r>
            <a:r>
              <a:rPr sz="4000" dirty="0">
                <a:latin typeface="Times New Roman"/>
                <a:cs typeface="Times New Roman"/>
              </a:rPr>
              <a:t>, </a:t>
            </a:r>
            <a:r>
              <a:rPr sz="4000" dirty="0" smtClean="0">
                <a:latin typeface="Times New Roman"/>
                <a:cs typeface="Times New Roman"/>
              </a:rPr>
              <a:t>tallest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mountain </a:t>
            </a:r>
            <a:r>
              <a:rPr lang="en-US" altLang="zh-TW" sz="4000" spc="-15" dirty="0">
                <a:cs typeface="Times New Roman"/>
              </a:rPr>
              <a:t>i</a:t>
            </a:r>
            <a:r>
              <a:rPr lang="en-US" altLang="zh-TW" sz="4000" dirty="0">
                <a:cs typeface="Times New Roman"/>
              </a:rPr>
              <a:t>n central</a:t>
            </a:r>
            <a:r>
              <a:rPr lang="en-US" altLang="zh-TW" sz="4000" spc="-85" dirty="0">
                <a:cs typeface="Times New Roman"/>
              </a:rPr>
              <a:t> </a:t>
            </a:r>
            <a:r>
              <a:rPr lang="en-US" altLang="zh-TW" sz="4000" spc="-285" dirty="0" smtClean="0">
                <a:cs typeface="Times New Roman"/>
              </a:rPr>
              <a:t>T</a:t>
            </a:r>
            <a:r>
              <a:rPr lang="en-US" altLang="zh-TW" sz="4000" dirty="0" smtClean="0">
                <a:cs typeface="Times New Roman"/>
              </a:rPr>
              <a:t>aiwan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紐約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Niǔyuē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085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New</a:t>
            </a:r>
            <a:r>
              <a:rPr sz="4000" spc="-160" dirty="0">
                <a:latin typeface="Times New Roman"/>
                <a:cs typeface="Times New Roman"/>
              </a:rPr>
              <a:t> </a:t>
            </a:r>
            <a:r>
              <a:rPr sz="4000" spc="-40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ork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下雪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xiàxuě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621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snow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十二月底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shíèryuèdǐ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42722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the end 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f December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天氣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tiānqì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650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weat</a:t>
            </a:r>
            <a:r>
              <a:rPr sz="4000" spc="-20" dirty="0">
                <a:latin typeface="Times New Roman"/>
                <a:cs typeface="Times New Roman"/>
              </a:rPr>
              <a:t>h</a:t>
            </a:r>
            <a:r>
              <a:rPr sz="4000" dirty="0">
                <a:latin typeface="Times New Roman"/>
                <a:cs typeface="Times New Roman"/>
              </a:rPr>
              <a:t>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雨</a:t>
            </a:r>
            <a:endParaRPr sz="1490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48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rain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傘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63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umbre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la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颱風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táifēng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24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typhoon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要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919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will, going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夏天</a:t>
            </a:r>
            <a:endParaRPr sz="14900">
              <a:latin typeface="新細明體"/>
              <a:cs typeface="新細明體"/>
            </a:endParaRPr>
          </a:p>
          <a:p>
            <a:pPr marR="24904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14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summ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 (season)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濕</a:t>
            </a:r>
            <a:endParaRPr sz="1490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wet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討厭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tǎoyàn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476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annoying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新聞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xīnwén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02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news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更</a:t>
            </a:r>
            <a:endParaRPr sz="14900">
              <a:latin typeface="新細明體"/>
              <a:cs typeface="新細明體"/>
            </a:endParaRP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8235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even (m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re, less, e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c.)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大家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20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everyone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冷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lěng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31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cold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小心</a:t>
            </a:r>
            <a:endParaRPr sz="1490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xiǎoxīn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191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to be caref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l, to take care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可怕</a:t>
            </a:r>
            <a:endParaRPr sz="1490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kěpà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28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scary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停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82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(Vp) to stop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下雨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xiàyǔ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338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rain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這次</a:t>
            </a:r>
            <a:endParaRPr sz="1490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  <a:tabLst>
                <a:tab pos="14973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zhè	cì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7907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this time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5444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3365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上次</a:t>
            </a:r>
            <a:endParaRPr sz="14900">
              <a:latin typeface="新細明體"/>
              <a:cs typeface="新細明體"/>
            </a:endParaRPr>
          </a:p>
          <a:p>
            <a:pPr marR="2533650" algn="ctr">
              <a:lnSpc>
                <a:spcPct val="100000"/>
              </a:lnSpc>
              <a:spcBef>
                <a:spcPts val="1785"/>
              </a:spcBef>
              <a:tabLst>
                <a:tab pos="2361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shàng	cì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760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last 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me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慢走</a:t>
            </a:r>
            <a:endParaRPr sz="1490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  <a:tabLst>
                <a:tab pos="1802764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màn	zǒu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1680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Bye.</a:t>
            </a:r>
            <a:r>
              <a:rPr sz="4000" spc="-75" dirty="0">
                <a:latin typeface="Times New Roman"/>
                <a:cs typeface="Times New Roman"/>
              </a:rPr>
              <a:t> </a:t>
            </a: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ake car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風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74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wind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滑雪</a:t>
            </a:r>
            <a:endParaRPr sz="1490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huáxuě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20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ski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春天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chūntiān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47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spr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ng (season)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想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922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miss (som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one)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新年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xīnnián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61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New</a:t>
            </a:r>
            <a:r>
              <a:rPr sz="4000" spc="-160" dirty="0">
                <a:latin typeface="Times New Roman"/>
                <a:cs typeface="Times New Roman"/>
              </a:rPr>
              <a:t> </a:t>
            </a:r>
            <a:r>
              <a:rPr sz="4000" spc="-40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ear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快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kuài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6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soon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298</Words>
  <Application>Microsoft Office PowerPoint</Application>
  <PresentationFormat>如螢幕大小 (4:3)</PresentationFormat>
  <Paragraphs>176</Paragraphs>
  <Slides>36</Slides>
  <Notes>35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36</vt:i4>
      </vt:variant>
    </vt:vector>
  </HeadingPairs>
  <TitlesOfParts>
    <vt:vector size="38" baseType="lpstr">
      <vt:lpstr>Office Theme</vt:lpstr>
      <vt:lpstr>1_Office Theme</vt:lpstr>
      <vt:lpstr>《當代中文課程》第1冊第14課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3</cp:revision>
  <dcterms:created xsi:type="dcterms:W3CDTF">2017-01-10T10:26:32Z</dcterms:created>
  <dcterms:modified xsi:type="dcterms:W3CDTF">2017-01-20T01:19:14Z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2017-01-10T00:00:00Z</vt:filetime>
  </property>
  <property fmtid="{D5CDD505-2E9C-101B-9397-08002B2CF9AE}" pid="3" name="LastSaved">
    <vt:filetime>2017-01-10T00:00:00Z</vt:filetime>
  </property>
</Properties>
</file>