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7" r:id="rId4"/>
    <p:sldId id="269" r:id="rId5"/>
    <p:sldId id="270" r:id="rId6"/>
    <p:sldId id="271" r:id="rId7"/>
    <p:sldId id="272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564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880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81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247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49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390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781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087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31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58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992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657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4789773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第六課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他們學校在山上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School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Mountains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Existential Sentences with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你家附近有海嗎？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學校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後面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有沒有好吃的牛肉麵店？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243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Softened Action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他們學校很漂亮，我想去看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看。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我想學中文，請教教我。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A: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我們今天晚上去哪裡吃飯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想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想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A: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你週末做什麼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在家看看書、喝喝咖啡、上上網，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學校打打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籃球。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05822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Softened Action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（一）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1.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Tag question:</a:t>
            </a:r>
          </a:p>
          <a:p>
            <a:pPr marL="0" indent="0">
              <a:buNone/>
            </a:pPr>
            <a:r>
              <a:rPr lang="zh-TW" altLang="en-US" sz="28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28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請幫幫我，好不好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請你教教我，可以嗎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With 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an auxiliary verb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zh-TW" altLang="en-US" sz="28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現在外面很熱，你要不要在家看看書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endParaRPr lang="en-US" altLang="zh-TW" sz="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我不會做甜點，你可不可以教教我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en-US" altLang="zh-TW" sz="28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387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Negation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明華覺得那支手機很貴。我覺得不是很貴。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他不是點大碗的牛肉麵。他點小碗的。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餐廳不是在學校裡面。餐廳在學校外面。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961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búshì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Negation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他們不是在樓下喝咖啡。他們在樓下買書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我不是不來，我週末來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我不是不喜歡吃牛肉麵，可是這家的牛肉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麵太辣了。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207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Location of an Activity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我爸爸在家做飯。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他和他朋友到七樓的教室上網。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我們老師常到學校附近的咖啡店喝咖啡。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我們很喜歡在這家餐廳吃牛肉麵。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0070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Location of an Activity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他們今天不在家吃晚飯。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他現在不在宿舍看書。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很多學生不在學校裡面的咖啡店買咖啡。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354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Location of an Activity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你們在哪裡打籃球？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你妹妹到這家商店買甜點嗎？</a:t>
            </a: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89945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40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Locative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ài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我在臺灣。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他們學校在花蓮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餐廳在宿舍的一樓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27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Locative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zài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AutoNum type="arabicPeriod"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 A:</a:t>
            </a:r>
          </a:p>
          <a:p>
            <a:pPr marL="514350" indent="-514350">
              <a:buAutoNum type="arabicPeriod"/>
            </a:pPr>
            <a:endParaRPr lang="en-US" altLang="zh-TW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我們學校在臺北。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我爸爸早上在學校。</a:t>
            </a:r>
            <a:endPara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421233"/>
              </p:ext>
            </p:extLst>
          </p:nvPr>
        </p:nvGraphicFramePr>
        <p:xfrm>
          <a:off x="1943100" y="2895600"/>
          <a:ext cx="5257800" cy="1463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118331688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Place Words</a:t>
                      </a:r>
                      <a:endParaRPr lang="zh-TW" sz="3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5198005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3200" b="0" kern="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臺北、花蓮、臺灣</a:t>
                      </a:r>
                      <a:r>
                        <a:rPr lang="en-US" sz="3200" b="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…</a:t>
                      </a:r>
                      <a:endParaRPr lang="en-US" altLang="zh-TW" sz="3200" b="0" kern="0" dirty="0" smtClean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71396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3200" b="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學校、餐廳、宿舍</a:t>
                      </a:r>
                      <a:r>
                        <a:rPr lang="en-US" altLang="zh-TW" sz="3200" b="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…</a:t>
                      </a:r>
                      <a:endParaRPr lang="zh-TW" altLang="zh-TW" sz="3200" b="0" kern="100" dirty="0" smtClean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3971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7866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Locative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zài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AutoNum type="arabicPeriod"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 B:</a:t>
            </a:r>
          </a:p>
          <a:p>
            <a:pPr marL="514350" indent="-514350">
              <a:buAutoNum type="arabicPeriod"/>
            </a:pPr>
            <a:endParaRPr lang="en-US" altLang="zh-TW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en-US" altLang="zh-TW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422202"/>
              </p:ext>
            </p:extLst>
          </p:nvPr>
        </p:nvGraphicFramePr>
        <p:xfrm>
          <a:off x="3429000" y="2057400"/>
          <a:ext cx="4495800" cy="4416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84011">
                  <a:extLst>
                    <a:ext uri="{9D8B030D-6E8A-4147-A177-3AD203B41FA5}">
                      <a16:colId xmlns:a16="http://schemas.microsoft.com/office/drawing/2014/main" val="3599851632"/>
                    </a:ext>
                  </a:extLst>
                </a:gridCol>
                <a:gridCol w="2311789">
                  <a:extLst>
                    <a:ext uri="{9D8B030D-6E8A-4147-A177-3AD203B41FA5}">
                      <a16:colId xmlns:a16="http://schemas.microsoft.com/office/drawing/2014/main" val="2152245532"/>
                    </a:ext>
                  </a:extLst>
                </a:gridCol>
              </a:tblGrid>
              <a:tr h="4527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Localizers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Suffix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5371715"/>
                  </a:ext>
                </a:extLst>
              </a:tr>
              <a:tr h="4527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上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top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面</a:t>
                      </a:r>
                      <a:r>
                        <a:rPr lang="en-US" sz="28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zh-TW" sz="28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邊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109832"/>
                  </a:ext>
                </a:extLst>
              </a:tr>
              <a:tr h="4527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下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down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606515"/>
                  </a:ext>
                </a:extLst>
              </a:tr>
              <a:tr h="4527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前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front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233532"/>
                  </a:ext>
                </a:extLst>
              </a:tr>
              <a:tr h="4527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後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back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0738993"/>
                  </a:ext>
                </a:extLst>
              </a:tr>
              <a:tr h="4527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裡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inside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662059"/>
                  </a:ext>
                </a:extLst>
              </a:tr>
              <a:tr h="4527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外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outside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931146"/>
                  </a:ext>
                </a:extLst>
              </a:tr>
              <a:tr h="4527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旁邊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next to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endParaRPr lang="zh-TW" sz="28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445851"/>
                  </a:ext>
                </a:extLst>
              </a:tr>
              <a:tr h="452755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附近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nearby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766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2691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Locative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zài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他在外面。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圖書館在後面。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131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Locative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zài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AutoNum type="arabicPeriod"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 C:</a:t>
            </a:r>
          </a:p>
          <a:p>
            <a:pPr marL="514350" indent="-514350">
              <a:buAutoNum type="arabicPeriod"/>
            </a:pPr>
            <a:endParaRPr lang="en-US" altLang="zh-TW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en-US" altLang="zh-TW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556914"/>
              </p:ext>
            </p:extLst>
          </p:nvPr>
        </p:nvGraphicFramePr>
        <p:xfrm>
          <a:off x="3200400" y="1790368"/>
          <a:ext cx="5715000" cy="45310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342473276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806719739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4206655616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471940841"/>
                    </a:ext>
                  </a:extLst>
                </a:gridCol>
              </a:tblGrid>
              <a:tr h="315747"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Noun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（的）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en-US" sz="28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Location Type B</a:t>
                      </a:r>
                      <a:endParaRPr lang="zh-TW" sz="28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2772482"/>
                  </a:ext>
                </a:extLst>
              </a:tr>
              <a:tr h="3144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上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面</a:t>
                      </a: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zh-TW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邊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5298727"/>
                  </a:ext>
                </a:extLst>
              </a:tr>
              <a:tr h="3144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下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5662445"/>
                  </a:ext>
                </a:extLst>
              </a:tr>
              <a:tr h="3144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前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2062472"/>
                  </a:ext>
                </a:extLst>
              </a:tr>
              <a:tr h="3144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後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63815"/>
                  </a:ext>
                </a:extLst>
              </a:tr>
              <a:tr h="3144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裡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836515"/>
                  </a:ext>
                </a:extLst>
              </a:tr>
              <a:tr h="3144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外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816430"/>
                  </a:ext>
                </a:extLst>
              </a:tr>
              <a:tr h="3144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旁邊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5465339"/>
                  </a:ext>
                </a:extLst>
              </a:tr>
              <a:tr h="68254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附近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8291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2040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Locative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zài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我在宿舍裡面。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那家店在你家附近嗎？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咖啡店在宿舍的旁邊，不在裡面。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游泳池在圖書館的後面，不在前面。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(5)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他和朋友在圖書館後面的咖啡店。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783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Existential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那棟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大樓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的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）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前面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有很多人。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我家附近有圖書館。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山上有兩家很有名的咖啡店。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樓下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有一家商店。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862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Existential Sentences with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他家附近沒有游泳池。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教室裡面沒有學生。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那棟大樓的後面沒有餐廳。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85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543</Words>
  <Application>Microsoft Office PowerPoint</Application>
  <PresentationFormat>如螢幕大小 (4:3)</PresentationFormat>
  <Paragraphs>129</Paragraphs>
  <Slides>17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29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Locative Marker 在 zài</vt:lpstr>
      <vt:lpstr>I. Locative Marker 在 zài</vt:lpstr>
      <vt:lpstr>I. Locative Marker 在 zài</vt:lpstr>
      <vt:lpstr>I. Locative Marker 在 zài</vt:lpstr>
      <vt:lpstr>I. Locative Marker 在 zài</vt:lpstr>
      <vt:lpstr>I. Locative Marker 在 zài</vt:lpstr>
      <vt:lpstr>II. Existential Sentences with 有 yǒu</vt:lpstr>
      <vt:lpstr>II. Existential Sentences with 有 yǒu</vt:lpstr>
      <vt:lpstr>II. Existential Sentences with 有 yǒu</vt:lpstr>
      <vt:lpstr>III. Softened Action V（一）V</vt:lpstr>
      <vt:lpstr>III. Softened Action V（一）V</vt:lpstr>
      <vt:lpstr>IV. 不是 búshì  Negation</vt:lpstr>
      <vt:lpstr>IV. 不是 búshì  Negation</vt:lpstr>
      <vt:lpstr>V. Location of an Activity</vt:lpstr>
      <vt:lpstr>V. Location of an Activity</vt:lpstr>
      <vt:lpstr>V. Location of an Activity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Windows 使用者</cp:lastModifiedBy>
  <cp:revision>22</cp:revision>
  <dcterms:created xsi:type="dcterms:W3CDTF">2006-08-16T00:00:00Z</dcterms:created>
  <dcterms:modified xsi:type="dcterms:W3CDTF">2017-12-05T08:42:14Z</dcterms:modified>
</cp:coreProperties>
</file>