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5"/>
  </p:notesMasterIdLst>
  <p:sldIdLst>
    <p:sldId id="29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91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8114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886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084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8409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4195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7262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3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88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游泳</a:t>
            </a:r>
            <a:endParaRPr sz="14900">
              <a:latin typeface="新細明體"/>
              <a:cs typeface="新細明體"/>
            </a:endParaRPr>
          </a:p>
          <a:p>
            <a:pPr marR="2398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yóuyǒng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2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swim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6846" y="140205"/>
            <a:ext cx="55118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2931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常</a:t>
            </a:r>
            <a:endParaRPr sz="14900">
              <a:latin typeface="新細明體"/>
              <a:cs typeface="新細明體"/>
            </a:endParaRPr>
          </a:p>
          <a:p>
            <a:pPr marR="329437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11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often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221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142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籃球</a:t>
            </a:r>
            <a:endParaRPr sz="14900">
              <a:latin typeface="新細明體"/>
              <a:cs typeface="新細明體"/>
            </a:endParaRPr>
          </a:p>
          <a:p>
            <a:pPr marR="247078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lánqiú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19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basketball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也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also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踢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54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ki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足球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zúqiú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6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soccer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覺得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juéde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01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feel, to t</a:t>
            </a:r>
            <a:r>
              <a:rPr sz="4000" spc="-15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ink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好玩</a:t>
            </a:r>
            <a:endParaRPr sz="14900">
              <a:latin typeface="新細明體"/>
              <a:cs typeface="新細明體"/>
            </a:endParaRPr>
          </a:p>
          <a:p>
            <a:pPr marR="24936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hǎowán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5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Interesti</a:t>
            </a:r>
            <a:r>
              <a:rPr sz="4000" spc="-15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g, fun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明天</a:t>
            </a:r>
            <a:endParaRPr sz="1490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míngtiān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1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tomo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row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早上</a:t>
            </a:r>
            <a:endParaRPr sz="1490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zǎoshàng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80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morning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週末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zhōumò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63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week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去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89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4852035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(Vs) How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about 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t?</a:t>
            </a:r>
          </a:p>
          <a:p>
            <a:pPr marL="139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How does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that sounds</a:t>
            </a:r>
            <a:r>
              <a:rPr sz="4000" dirty="0" smtClean="0">
                <a:latin typeface="Times New Roman"/>
                <a:cs typeface="Times New Roman"/>
              </a:rPr>
              <a:t>?</a:t>
            </a:r>
            <a:endParaRPr lang="en-US" sz="4000" dirty="0" smtClean="0">
              <a:latin typeface="Times New Roman"/>
              <a:cs typeface="Times New Roman"/>
            </a:endParaRPr>
          </a:p>
          <a:p>
            <a:pPr marL="139700">
              <a:lnSpc>
                <a:spcPts val="3860"/>
              </a:lnSpc>
            </a:pPr>
            <a:r>
              <a:rPr lang="en-US" altLang="zh-TW" sz="4000" dirty="0">
                <a:cs typeface="Times New Roman"/>
              </a:rPr>
              <a:t>What do</a:t>
            </a:r>
            <a:r>
              <a:rPr lang="en-US" altLang="zh-TW" sz="4000" spc="-15" dirty="0"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you think</a:t>
            </a:r>
            <a:r>
              <a:rPr lang="en-US" altLang="zh-TW" sz="4000" dirty="0" smtClean="0">
                <a:cs typeface="Times New Roman"/>
              </a:rPr>
              <a:t>?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18817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559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怎麼樣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zěnmeyàng</a:t>
            </a:r>
            <a:endParaRPr sz="7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啊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6394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sent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nc</a:t>
            </a:r>
            <a:r>
              <a:rPr sz="4000" spc="-5" dirty="0">
                <a:latin typeface="Times New Roman"/>
                <a:cs typeface="Times New Roman"/>
              </a:rPr>
              <a:t>e-</a:t>
            </a:r>
            <a:r>
              <a:rPr sz="4000" dirty="0">
                <a:latin typeface="Times New Roman"/>
                <a:cs typeface="Times New Roman"/>
              </a:rPr>
              <a:t>final pa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559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做什麼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15487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	shénme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49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do what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好啊</a:t>
            </a:r>
            <a:endParaRPr sz="1490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58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OK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2275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144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白如玉</a:t>
            </a:r>
            <a:endParaRPr sz="14900">
              <a:latin typeface="新細明體"/>
              <a:cs typeface="新細明體"/>
            </a:endParaRPr>
          </a:p>
          <a:p>
            <a:pPr marR="1513205" algn="ctr">
              <a:lnSpc>
                <a:spcPct val="100000"/>
              </a:lnSpc>
              <a:spcBef>
                <a:spcPts val="1785"/>
              </a:spcBef>
              <a:tabLst>
                <a:tab pos="14986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Bái	Rúyù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51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wom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from the US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今天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jīntiān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today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晚上</a:t>
            </a:r>
            <a:endParaRPr sz="14900">
              <a:latin typeface="新細明體"/>
              <a:cs typeface="新細明體"/>
            </a:endParaRPr>
          </a:p>
          <a:p>
            <a:pPr marR="24618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64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even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ng, night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看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8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see,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watch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電影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diànyǐng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9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movie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聽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0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sten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妳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67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 (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emale)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4038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375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想</a:t>
            </a:r>
            <a:endParaRPr sz="14900">
              <a:latin typeface="新細明體"/>
              <a:cs typeface="新細明體"/>
            </a:endParaRPr>
          </a:p>
          <a:p>
            <a:pPr marR="33381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66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w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nt, to think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還是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háishì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023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or (used in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 question)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70265" cy="7825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11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吧</a:t>
            </a: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nten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final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for </a:t>
            </a:r>
            <a:r>
              <a:rPr sz="4000" dirty="0" smtClean="0">
                <a:latin typeface="Times New Roman"/>
                <a:cs typeface="Times New Roman"/>
              </a:rPr>
              <a:t>s</a:t>
            </a:r>
            <a:r>
              <a:rPr sz="4000" spc="-15" dirty="0" smtClean="0">
                <a:latin typeface="Times New Roman"/>
                <a:cs typeface="Times New Roman"/>
              </a:rPr>
              <a:t>u</a:t>
            </a:r>
            <a:r>
              <a:rPr sz="4000" dirty="0" smtClean="0">
                <a:latin typeface="Times New Roman"/>
                <a:cs typeface="Times New Roman"/>
              </a:rPr>
              <a:t>gges</a:t>
            </a:r>
            <a:r>
              <a:rPr lang="en-US" altLang="zh-TW" sz="4000" dirty="0" smtClean="0">
                <a:cs typeface="Times New Roman"/>
              </a:rPr>
              <a:t>tion</a:t>
            </a:r>
            <a:endParaRPr lang="en-US" altLang="zh-TW" sz="4000" dirty="0"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可以</a:t>
            </a:r>
            <a:endParaRPr sz="1490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48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could (poss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bility)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66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學</a:t>
            </a:r>
            <a:endParaRPr sz="1490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72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lea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n, to study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3500" y="140205"/>
            <a:ext cx="643826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74295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中文</a:t>
            </a:r>
            <a:endParaRPr sz="1490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56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Chin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se language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一起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yìqǐ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0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toget</a:t>
            </a:r>
            <a:r>
              <a:rPr sz="4000" spc="-15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吃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73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eat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晚飯</a:t>
            </a:r>
            <a:endParaRPr sz="14900" dirty="0">
              <a:latin typeface="新細明體"/>
              <a:cs typeface="新細明體"/>
            </a:endParaRPr>
          </a:p>
          <a:p>
            <a:pPr marR="2556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wǎnfàn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7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dinner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音樂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yīnyuè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63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music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菜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6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cuisi</a:t>
            </a:r>
            <a:r>
              <a:rPr sz="4000" spc="-15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越南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Yuènán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17443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iet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am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43597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95934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好不好</a:t>
            </a:r>
            <a:endParaRPr sz="14900" dirty="0">
              <a:latin typeface="新細明體"/>
              <a:cs typeface="新細明體"/>
            </a:endParaRPr>
          </a:p>
          <a:p>
            <a:pPr marR="4972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hǎobùhǎo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How 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bou</a:t>
            </a:r>
            <a:r>
              <a:rPr sz="4000" spc="-1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…?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3758" y="5892253"/>
            <a:ext cx="452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How does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that sound?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運動</a:t>
            </a:r>
            <a:endParaRPr sz="14900">
              <a:latin typeface="新細明體"/>
              <a:cs typeface="新細明體"/>
            </a:endParaRPr>
          </a:p>
          <a:p>
            <a:pPr marR="2398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yùndòng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553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exer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ise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打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06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pl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 (ball gam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網球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wǎngqiú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63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tennis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棒球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bàngqiú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3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baseball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和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4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and, as w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ll as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365</Words>
  <Application>Microsoft Office PowerPoint</Application>
  <PresentationFormat>如螢幕大小 (4:3)</PresentationFormat>
  <Paragraphs>210</Paragraphs>
  <Slides>42</Slides>
  <Notes>41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42</vt:i4>
      </vt:variant>
    </vt:vector>
  </HeadingPairs>
  <TitlesOfParts>
    <vt:vector size="44" baseType="lpstr">
      <vt:lpstr>Office Theme</vt:lpstr>
      <vt:lpstr>1_Office Theme</vt:lpstr>
      <vt:lpstr>《當代中文課程》第1冊第3課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2017-01-06T16:36:03Z</dcterms:created>
  <dcterms:modified xsi:type="dcterms:W3CDTF">2017-01-20T01:13:56Z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