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3"/>
  </p:notesMasterIdLst>
  <p:sldIdLst>
    <p:sldId id="29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398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5934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9951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0598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5619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9302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45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7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02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銀行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yínháng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4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bank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時候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shíhòu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58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when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後天</a:t>
            </a:r>
            <a:endParaRPr sz="14900">
              <a:latin typeface="新細明體"/>
              <a:cs typeface="新細明體"/>
            </a:endParaRPr>
          </a:p>
          <a:p>
            <a:pPr marR="24695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hòutiān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270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the d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y after tomorr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5335534"/>
            <a:ext cx="7578725" cy="1500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1605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Daan </a:t>
            </a:r>
            <a:r>
              <a:rPr sz="4000" spc="-15" dirty="0">
                <a:latin typeface="Times New Roman"/>
                <a:cs typeface="Times New Roman"/>
              </a:rPr>
              <a:t>(</a:t>
            </a:r>
            <a:r>
              <a:rPr sz="4000" dirty="0">
                <a:latin typeface="Times New Roman"/>
                <a:cs typeface="Times New Roman"/>
              </a:rPr>
              <a:t>name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a K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V</a:t>
            </a:r>
            <a:r>
              <a:rPr sz="4000" spc="-7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nam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d after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</a:t>
            </a:r>
          </a:p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district 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</a:t>
            </a:r>
            <a:r>
              <a:rPr sz="4000" spc="-75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aipei, where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Shida is </a:t>
            </a:r>
            <a:r>
              <a:rPr sz="4000" dirty="0" smtClean="0">
                <a:latin typeface="Times New Roman"/>
                <a:cs typeface="Times New Roman"/>
              </a:rPr>
              <a:t>a</a:t>
            </a:r>
            <a:r>
              <a:rPr sz="4000" spc="-20" dirty="0" smtClean="0">
                <a:latin typeface="Times New Roman"/>
                <a:cs typeface="Times New Roman"/>
              </a:rPr>
              <a:t>l</a:t>
            </a:r>
            <a:r>
              <a:rPr sz="4000" dirty="0" smtClean="0">
                <a:latin typeface="Times New Roman"/>
                <a:cs typeface="Times New Roman"/>
              </a:rPr>
              <a:t>so</a:t>
            </a:r>
            <a:endParaRPr lang="en-US" sz="4000" dirty="0" smtClean="0">
              <a:latin typeface="Times New Roman"/>
              <a:cs typeface="Times New Roman"/>
            </a:endParaRPr>
          </a:p>
          <a:p>
            <a:pPr marL="12700">
              <a:lnSpc>
                <a:spcPts val="3860"/>
              </a:lnSpc>
            </a:pPr>
            <a:r>
              <a:rPr lang="en-US" altLang="zh-TW" sz="4000" dirty="0">
                <a:cs typeface="Times New Roman"/>
              </a:rPr>
              <a:t>located</a:t>
            </a:r>
            <a:r>
              <a:rPr lang="en-US" altLang="zh-TW" sz="4000" dirty="0" smtClean="0">
                <a:cs typeface="Times New Roman"/>
              </a:rPr>
              <a:t>.)</a:t>
            </a:r>
            <a:endParaRPr lang="en-US" altLang="zh-TW" sz="4000" dirty="0"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大安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</a:t>
            </a: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’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ān</a:t>
            </a:r>
            <a:endParaRPr sz="7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下次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xiàcì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930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next 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沒問題</a:t>
            </a:r>
            <a:endParaRPr sz="14900">
              <a:latin typeface="新細明體"/>
              <a:cs typeface="新細明體"/>
            </a:endParaRPr>
          </a:p>
          <a:p>
            <a:pPr marR="154368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méi	wèntí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593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No probl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對了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duìle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54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by the w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有空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	kòng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455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have free time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再見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903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goodbye.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在</a:t>
            </a:r>
          </a:p>
          <a:p>
            <a:pPr marR="270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(Vs) prog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essive 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spect ve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b; in </a:t>
            </a:r>
            <a:r>
              <a:rPr sz="4000" dirty="0" smtClean="0">
                <a:latin typeface="Times New Roman"/>
                <a:cs typeface="Times New Roman"/>
              </a:rPr>
              <a:t>t</a:t>
            </a:r>
            <a:r>
              <a:rPr sz="4000" spc="-15" dirty="0" smtClean="0">
                <a:latin typeface="Times New Roman"/>
                <a:cs typeface="Times New Roman"/>
              </a:rPr>
              <a:t>h</a:t>
            </a:r>
            <a:r>
              <a:rPr sz="4000" dirty="0" smtClean="0">
                <a:latin typeface="Times New Roman"/>
                <a:cs typeface="Times New Roman"/>
              </a:rPr>
              <a:t>e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process </a:t>
            </a:r>
            <a:r>
              <a:rPr lang="en-US" altLang="zh-TW" sz="4000" dirty="0">
                <a:cs typeface="Times New Roman"/>
              </a:rPr>
              <a:t>of doing</a:t>
            </a:r>
            <a:r>
              <a:rPr lang="en-US" altLang="zh-TW" sz="4000" spc="-20" dirty="0"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something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點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895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o'clock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午餐</a:t>
            </a:r>
            <a:endParaRPr sz="1490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wǔcān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lunch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剛</a:t>
            </a:r>
            <a:endParaRPr sz="1490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32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just now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下課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98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fin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sh class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下午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xiàwǔ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afternoon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半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48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half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比賽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bǐsài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39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game,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competition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結束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jiéshù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90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f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nish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最近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zuìjìn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8430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rec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late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046" y="140205"/>
            <a:ext cx="549846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34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忙</a:t>
            </a:r>
            <a:endParaRPr sz="14900">
              <a:latin typeface="新細明體"/>
              <a:cs typeface="新細明體"/>
            </a:endParaRPr>
          </a:p>
          <a:p>
            <a:pPr marR="34334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busy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每</a:t>
            </a:r>
            <a:endParaRPr sz="14900">
              <a:latin typeface="新細明體"/>
              <a:cs typeface="新細明體"/>
            </a:endParaRPr>
          </a:p>
          <a:p>
            <a:pPr marR="347916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052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(Det) eve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each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38423" y="140205"/>
            <a:ext cx="5744845" cy="34340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細明體-ExtB"/>
                <a:cs typeface="細明體-ExtB"/>
              </a:rPr>
              <a:t>KTV</a:t>
            </a:r>
            <a:endParaRPr sz="14900">
              <a:latin typeface="細明體-ExtB"/>
              <a:cs typeface="細明體-ExtB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78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Kara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ke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天</a:t>
            </a:r>
            <a:endParaRPr sz="1490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443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day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書法</a:t>
            </a:r>
            <a:endParaRPr sz="14900">
              <a:latin typeface="新細明體"/>
              <a:cs typeface="新細明體"/>
            </a:endParaRPr>
          </a:p>
          <a:p>
            <a:pPr marR="2556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shūfǎ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43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call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graphy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課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4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class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開始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kāishǐ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1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</a:t>
            </a:r>
            <a:r>
              <a:rPr sz="4000" spc="-15" dirty="0">
                <a:latin typeface="Times New Roman"/>
                <a:cs typeface="Times New Roman"/>
              </a:rPr>
              <a:t>b</a:t>
            </a:r>
            <a:r>
              <a:rPr sz="4000" dirty="0">
                <a:latin typeface="Times New Roman"/>
                <a:cs typeface="Times New Roman"/>
              </a:rPr>
              <a:t>egin, to start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字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190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charac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寫</a:t>
            </a:r>
            <a:endParaRPr sz="1490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25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write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可以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kěyǐ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04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y (permissi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n)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問</a:t>
            </a:r>
            <a:endParaRPr sz="14900">
              <a:latin typeface="新細明體"/>
              <a:cs typeface="新細明體"/>
            </a:endParaRPr>
          </a:p>
          <a:p>
            <a:pPr marR="35032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58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ask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等一下</a:t>
            </a:r>
            <a:endParaRPr sz="1490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2005964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děng	yíxià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929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later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有事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	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5204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be busy;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be engaged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唱歌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chànggē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74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sing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有意思</a:t>
            </a:r>
            <a:endParaRPr sz="1490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	yìsi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5360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be int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resting, to be fun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分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55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minute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見面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jiànmiàn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92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meet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從</a:t>
            </a:r>
            <a:endParaRPr sz="1490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11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from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中午</a:t>
            </a:r>
            <a:endParaRPr sz="1490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zhōngwǔ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noon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得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7821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have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o, must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338</Words>
  <Application>Microsoft Office PowerPoint</Application>
  <PresentationFormat>如螢幕大小 (4:3)</PresentationFormat>
  <Paragraphs>198</Paragraphs>
  <Slides>40</Slides>
  <Notes>39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40</vt:i4>
      </vt:variant>
    </vt:vector>
  </HeadingPairs>
  <TitlesOfParts>
    <vt:vector size="42" baseType="lpstr">
      <vt:lpstr>Office Theme</vt:lpstr>
      <vt:lpstr>1_Office Theme</vt:lpstr>
      <vt:lpstr>《當代中文課程》第1冊第7課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3</cp:revision>
  <dcterms:created xsi:type="dcterms:W3CDTF">2017-01-09T11:30:45Z</dcterms:created>
  <dcterms:modified xsi:type="dcterms:W3CDTF">2017-01-20T01:16:10Z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